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92" d="100"/>
          <a:sy n="92" d="100"/>
        </p:scale>
        <p:origin x="8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9" name="Päivämäärän paikkamerkki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003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946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3532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878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65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7013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5842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511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5964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6667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66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C3DEC2"/>
            </a:gs>
            <a:gs pos="0">
              <a:srgbClr val="00B0F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/>
          <p:cNvSpPr/>
          <p:nvPr/>
        </p:nvSpPr>
        <p:spPr>
          <a:xfrm>
            <a:off x="-3454" y="3610365"/>
            <a:ext cx="9667957" cy="2671746"/>
          </a:xfrm>
          <a:custGeom>
            <a:avLst/>
            <a:gdLst>
              <a:gd name="connsiteX0" fmla="*/ 0 w 8968154"/>
              <a:gd name="connsiteY0" fmla="*/ 0 h 1183998"/>
              <a:gd name="connsiteX1" fmla="*/ 2518117 w 8968154"/>
              <a:gd name="connsiteY1" fmla="*/ 1174652 h 1183998"/>
              <a:gd name="connsiteX2" fmla="*/ 4255477 w 8968154"/>
              <a:gd name="connsiteY2" fmla="*/ 527538 h 1183998"/>
              <a:gd name="connsiteX3" fmla="*/ 3826413 w 8968154"/>
              <a:gd name="connsiteY3" fmla="*/ 105507 h 1183998"/>
              <a:gd name="connsiteX4" fmla="*/ 8968154 w 8968154"/>
              <a:gd name="connsiteY4" fmla="*/ 689316 h 1183998"/>
              <a:gd name="connsiteX0" fmla="*/ 0 w 8968154"/>
              <a:gd name="connsiteY0" fmla="*/ 0 h 1272048"/>
              <a:gd name="connsiteX1" fmla="*/ 2518117 w 8968154"/>
              <a:gd name="connsiteY1" fmla="*/ 1174652 h 1272048"/>
              <a:gd name="connsiteX2" fmla="*/ 4445391 w 8968154"/>
              <a:gd name="connsiteY2" fmla="*/ 1083212 h 1272048"/>
              <a:gd name="connsiteX3" fmla="*/ 3826413 w 8968154"/>
              <a:gd name="connsiteY3" fmla="*/ 105507 h 1272048"/>
              <a:gd name="connsiteX4" fmla="*/ 8968154 w 8968154"/>
              <a:gd name="connsiteY4" fmla="*/ 689316 h 1272048"/>
              <a:gd name="connsiteX0" fmla="*/ 0 w 8968154"/>
              <a:gd name="connsiteY0" fmla="*/ 0 h 1581604"/>
              <a:gd name="connsiteX1" fmla="*/ 2518117 w 8968154"/>
              <a:gd name="connsiteY1" fmla="*/ 1174652 h 1581604"/>
              <a:gd name="connsiteX2" fmla="*/ 4445391 w 8968154"/>
              <a:gd name="connsiteY2" fmla="*/ 1083212 h 1581604"/>
              <a:gd name="connsiteX3" fmla="*/ 3411416 w 8968154"/>
              <a:gd name="connsiteY3" fmla="*/ 1575581 h 1581604"/>
              <a:gd name="connsiteX4" fmla="*/ 8968154 w 8968154"/>
              <a:gd name="connsiteY4" fmla="*/ 689316 h 1581604"/>
              <a:gd name="connsiteX0" fmla="*/ 0 w 8968154"/>
              <a:gd name="connsiteY0" fmla="*/ 0 h 1603735"/>
              <a:gd name="connsiteX1" fmla="*/ 2518117 w 8968154"/>
              <a:gd name="connsiteY1" fmla="*/ 1174652 h 1603735"/>
              <a:gd name="connsiteX2" fmla="*/ 5345723 w 8968154"/>
              <a:gd name="connsiteY2" fmla="*/ 1364566 h 1603735"/>
              <a:gd name="connsiteX3" fmla="*/ 3411416 w 8968154"/>
              <a:gd name="connsiteY3" fmla="*/ 1575581 h 1603735"/>
              <a:gd name="connsiteX4" fmla="*/ 8968154 w 8968154"/>
              <a:gd name="connsiteY4" fmla="*/ 689316 h 1603735"/>
              <a:gd name="connsiteX0" fmla="*/ 0 w 8968154"/>
              <a:gd name="connsiteY0" fmla="*/ 0 h 1588581"/>
              <a:gd name="connsiteX1" fmla="*/ 2518117 w 8968154"/>
              <a:gd name="connsiteY1" fmla="*/ 1174652 h 1588581"/>
              <a:gd name="connsiteX2" fmla="*/ 5345723 w 8968154"/>
              <a:gd name="connsiteY2" fmla="*/ 1364566 h 1588581"/>
              <a:gd name="connsiteX3" fmla="*/ 3411416 w 8968154"/>
              <a:gd name="connsiteY3" fmla="*/ 1575581 h 1588581"/>
              <a:gd name="connsiteX4" fmla="*/ 8968154 w 8968154"/>
              <a:gd name="connsiteY4" fmla="*/ 689316 h 1588581"/>
              <a:gd name="connsiteX0" fmla="*/ 0 w 8968154"/>
              <a:gd name="connsiteY0" fmla="*/ 0 h 1704733"/>
              <a:gd name="connsiteX1" fmla="*/ 2518117 w 8968154"/>
              <a:gd name="connsiteY1" fmla="*/ 1174652 h 1704733"/>
              <a:gd name="connsiteX2" fmla="*/ 5345723 w 8968154"/>
              <a:gd name="connsiteY2" fmla="*/ 1364566 h 1704733"/>
              <a:gd name="connsiteX3" fmla="*/ 3411416 w 8968154"/>
              <a:gd name="connsiteY3" fmla="*/ 1575581 h 1704733"/>
              <a:gd name="connsiteX4" fmla="*/ 8968154 w 8968154"/>
              <a:gd name="connsiteY4" fmla="*/ 689316 h 1704733"/>
              <a:gd name="connsiteX0" fmla="*/ 0 w 8968154"/>
              <a:gd name="connsiteY0" fmla="*/ 0 h 1699940"/>
              <a:gd name="connsiteX1" fmla="*/ 2518117 w 8968154"/>
              <a:gd name="connsiteY1" fmla="*/ 1174652 h 1699940"/>
              <a:gd name="connsiteX2" fmla="*/ 5894363 w 8968154"/>
              <a:gd name="connsiteY2" fmla="*/ 1582615 h 1699940"/>
              <a:gd name="connsiteX3" fmla="*/ 3411416 w 8968154"/>
              <a:gd name="connsiteY3" fmla="*/ 1575581 h 1699940"/>
              <a:gd name="connsiteX4" fmla="*/ 8968154 w 8968154"/>
              <a:gd name="connsiteY4" fmla="*/ 689316 h 1699940"/>
              <a:gd name="connsiteX0" fmla="*/ 0 w 8968154"/>
              <a:gd name="connsiteY0" fmla="*/ 0 h 1576941"/>
              <a:gd name="connsiteX1" fmla="*/ 2518117 w 8968154"/>
              <a:gd name="connsiteY1" fmla="*/ 1174652 h 1576941"/>
              <a:gd name="connsiteX2" fmla="*/ 4783016 w 8968154"/>
              <a:gd name="connsiteY2" fmla="*/ 949569 h 1576941"/>
              <a:gd name="connsiteX3" fmla="*/ 3411416 w 8968154"/>
              <a:gd name="connsiteY3" fmla="*/ 1575581 h 1576941"/>
              <a:gd name="connsiteX4" fmla="*/ 8968154 w 8968154"/>
              <a:gd name="connsiteY4" fmla="*/ 689316 h 1576941"/>
              <a:gd name="connsiteX0" fmla="*/ 0 w 8968154"/>
              <a:gd name="connsiteY0" fmla="*/ 0 h 1576786"/>
              <a:gd name="connsiteX1" fmla="*/ 2518117 w 8968154"/>
              <a:gd name="connsiteY1" fmla="*/ 1174652 h 1576786"/>
              <a:gd name="connsiteX2" fmla="*/ 3249638 w 8968154"/>
              <a:gd name="connsiteY2" fmla="*/ 935501 h 1576786"/>
              <a:gd name="connsiteX3" fmla="*/ 3411416 w 8968154"/>
              <a:gd name="connsiteY3" fmla="*/ 1575581 h 1576786"/>
              <a:gd name="connsiteX4" fmla="*/ 8968154 w 8968154"/>
              <a:gd name="connsiteY4" fmla="*/ 689316 h 1576786"/>
              <a:gd name="connsiteX0" fmla="*/ 0 w 8968154"/>
              <a:gd name="connsiteY0" fmla="*/ 0 h 1486371"/>
              <a:gd name="connsiteX1" fmla="*/ 2518117 w 8968154"/>
              <a:gd name="connsiteY1" fmla="*/ 1174652 h 1486371"/>
              <a:gd name="connsiteX2" fmla="*/ 3249638 w 8968154"/>
              <a:gd name="connsiteY2" fmla="*/ 935501 h 1486371"/>
              <a:gd name="connsiteX3" fmla="*/ 5838093 w 8968154"/>
              <a:gd name="connsiteY3" fmla="*/ 1484141 h 1486371"/>
              <a:gd name="connsiteX4" fmla="*/ 8968154 w 8968154"/>
              <a:gd name="connsiteY4" fmla="*/ 689316 h 1486371"/>
              <a:gd name="connsiteX0" fmla="*/ 0 w 8968154"/>
              <a:gd name="connsiteY0" fmla="*/ 0 h 1489134"/>
              <a:gd name="connsiteX1" fmla="*/ 2518117 w 8968154"/>
              <a:gd name="connsiteY1" fmla="*/ 1174652 h 1489134"/>
              <a:gd name="connsiteX2" fmla="*/ 1688124 w 8968154"/>
              <a:gd name="connsiteY2" fmla="*/ 1033975 h 1489134"/>
              <a:gd name="connsiteX3" fmla="*/ 5838093 w 8968154"/>
              <a:gd name="connsiteY3" fmla="*/ 1484141 h 1489134"/>
              <a:gd name="connsiteX4" fmla="*/ 8968154 w 8968154"/>
              <a:gd name="connsiteY4" fmla="*/ 689316 h 1489134"/>
              <a:gd name="connsiteX0" fmla="*/ 0 w 8968154"/>
              <a:gd name="connsiteY0" fmla="*/ 0 h 1488820"/>
              <a:gd name="connsiteX1" fmla="*/ 3235570 w 8968154"/>
              <a:gd name="connsiteY1" fmla="*/ 1378634 h 1488820"/>
              <a:gd name="connsiteX2" fmla="*/ 1688124 w 8968154"/>
              <a:gd name="connsiteY2" fmla="*/ 1033975 h 1488820"/>
              <a:gd name="connsiteX3" fmla="*/ 5838093 w 8968154"/>
              <a:gd name="connsiteY3" fmla="*/ 1484141 h 1488820"/>
              <a:gd name="connsiteX4" fmla="*/ 8968154 w 8968154"/>
              <a:gd name="connsiteY4" fmla="*/ 689316 h 1488820"/>
              <a:gd name="connsiteX0" fmla="*/ 0 w 8968154"/>
              <a:gd name="connsiteY0" fmla="*/ 0 h 1496604"/>
              <a:gd name="connsiteX1" fmla="*/ 3235570 w 8968154"/>
              <a:gd name="connsiteY1" fmla="*/ 1378634 h 1496604"/>
              <a:gd name="connsiteX2" fmla="*/ 1688124 w 8968154"/>
              <a:gd name="connsiteY2" fmla="*/ 1033975 h 1496604"/>
              <a:gd name="connsiteX3" fmla="*/ 5838093 w 8968154"/>
              <a:gd name="connsiteY3" fmla="*/ 1484141 h 1496604"/>
              <a:gd name="connsiteX4" fmla="*/ 8968154 w 8968154"/>
              <a:gd name="connsiteY4" fmla="*/ 689316 h 1496604"/>
              <a:gd name="connsiteX0" fmla="*/ 0 w 8968154"/>
              <a:gd name="connsiteY0" fmla="*/ 0 h 1484471"/>
              <a:gd name="connsiteX1" fmla="*/ 3235570 w 8968154"/>
              <a:gd name="connsiteY1" fmla="*/ 1378634 h 1484471"/>
              <a:gd name="connsiteX2" fmla="*/ 105508 w 8968154"/>
              <a:gd name="connsiteY2" fmla="*/ 794824 h 1484471"/>
              <a:gd name="connsiteX3" fmla="*/ 5838093 w 8968154"/>
              <a:gd name="connsiteY3" fmla="*/ 1484141 h 1484471"/>
              <a:gd name="connsiteX4" fmla="*/ 8968154 w 8968154"/>
              <a:gd name="connsiteY4" fmla="*/ 689316 h 1484471"/>
              <a:gd name="connsiteX0" fmla="*/ 193148 w 9161302"/>
              <a:gd name="connsiteY0" fmla="*/ 0 h 1554153"/>
              <a:gd name="connsiteX1" fmla="*/ 748823 w 9161302"/>
              <a:gd name="connsiteY1" fmla="*/ 1540412 h 1554153"/>
              <a:gd name="connsiteX2" fmla="*/ 298656 w 9161302"/>
              <a:gd name="connsiteY2" fmla="*/ 794824 h 1554153"/>
              <a:gd name="connsiteX3" fmla="*/ 6031241 w 9161302"/>
              <a:gd name="connsiteY3" fmla="*/ 1484141 h 1554153"/>
              <a:gd name="connsiteX4" fmla="*/ 9161302 w 9161302"/>
              <a:gd name="connsiteY4" fmla="*/ 689316 h 1554153"/>
              <a:gd name="connsiteX0" fmla="*/ 302715 w 9270869"/>
              <a:gd name="connsiteY0" fmla="*/ 0 h 1546348"/>
              <a:gd name="connsiteX1" fmla="*/ 858390 w 9270869"/>
              <a:gd name="connsiteY1" fmla="*/ 1540412 h 1546348"/>
              <a:gd name="connsiteX2" fmla="*/ 408223 w 9270869"/>
              <a:gd name="connsiteY2" fmla="*/ 794824 h 1546348"/>
              <a:gd name="connsiteX3" fmla="*/ 6140808 w 9270869"/>
              <a:gd name="connsiteY3" fmla="*/ 1484141 h 1546348"/>
              <a:gd name="connsiteX4" fmla="*/ 9270869 w 9270869"/>
              <a:gd name="connsiteY4" fmla="*/ 689316 h 1546348"/>
              <a:gd name="connsiteX0" fmla="*/ 0 w 9425354"/>
              <a:gd name="connsiteY0" fmla="*/ 0 h 2645019"/>
              <a:gd name="connsiteX1" fmla="*/ 1012875 w 9425354"/>
              <a:gd name="connsiteY1" fmla="*/ 2588455 h 2645019"/>
              <a:gd name="connsiteX2" fmla="*/ 562708 w 9425354"/>
              <a:gd name="connsiteY2" fmla="*/ 1842867 h 2645019"/>
              <a:gd name="connsiteX3" fmla="*/ 6295293 w 9425354"/>
              <a:gd name="connsiteY3" fmla="*/ 2532184 h 2645019"/>
              <a:gd name="connsiteX4" fmla="*/ 9425354 w 9425354"/>
              <a:gd name="connsiteY4" fmla="*/ 1737359 h 2645019"/>
              <a:gd name="connsiteX0" fmla="*/ 0 w 9425354"/>
              <a:gd name="connsiteY0" fmla="*/ 0 h 2645019"/>
              <a:gd name="connsiteX1" fmla="*/ 1012875 w 9425354"/>
              <a:gd name="connsiteY1" fmla="*/ 2588455 h 2645019"/>
              <a:gd name="connsiteX2" fmla="*/ 562708 w 9425354"/>
              <a:gd name="connsiteY2" fmla="*/ 1842867 h 2645019"/>
              <a:gd name="connsiteX3" fmla="*/ 6295293 w 9425354"/>
              <a:gd name="connsiteY3" fmla="*/ 2532184 h 2645019"/>
              <a:gd name="connsiteX4" fmla="*/ 9425354 w 9425354"/>
              <a:gd name="connsiteY4" fmla="*/ 1737359 h 2645019"/>
              <a:gd name="connsiteX0" fmla="*/ 0 w 9425354"/>
              <a:gd name="connsiteY0" fmla="*/ 0 h 2636963"/>
              <a:gd name="connsiteX1" fmla="*/ 1012875 w 9425354"/>
              <a:gd name="connsiteY1" fmla="*/ 2588455 h 2636963"/>
              <a:gd name="connsiteX2" fmla="*/ 562708 w 9425354"/>
              <a:gd name="connsiteY2" fmla="*/ 1842867 h 2636963"/>
              <a:gd name="connsiteX3" fmla="*/ 6295293 w 9425354"/>
              <a:gd name="connsiteY3" fmla="*/ 2532184 h 2636963"/>
              <a:gd name="connsiteX4" fmla="*/ 9425354 w 9425354"/>
              <a:gd name="connsiteY4" fmla="*/ 1737359 h 2636963"/>
              <a:gd name="connsiteX0" fmla="*/ 0 w 9425354"/>
              <a:gd name="connsiteY0" fmla="*/ 0 h 2636963"/>
              <a:gd name="connsiteX1" fmla="*/ 1012875 w 9425354"/>
              <a:gd name="connsiteY1" fmla="*/ 2588455 h 2636963"/>
              <a:gd name="connsiteX2" fmla="*/ 562708 w 9425354"/>
              <a:gd name="connsiteY2" fmla="*/ 1842867 h 2636963"/>
              <a:gd name="connsiteX3" fmla="*/ 6295293 w 9425354"/>
              <a:gd name="connsiteY3" fmla="*/ 2532184 h 2636963"/>
              <a:gd name="connsiteX4" fmla="*/ 9425354 w 9425354"/>
              <a:gd name="connsiteY4" fmla="*/ 1737359 h 2636963"/>
              <a:gd name="connsiteX0" fmla="*/ 0 w 9425354"/>
              <a:gd name="connsiteY0" fmla="*/ 0 h 2639271"/>
              <a:gd name="connsiteX1" fmla="*/ 1012875 w 9425354"/>
              <a:gd name="connsiteY1" fmla="*/ 2588455 h 2639271"/>
              <a:gd name="connsiteX2" fmla="*/ 562708 w 9425354"/>
              <a:gd name="connsiteY2" fmla="*/ 1842867 h 2639271"/>
              <a:gd name="connsiteX3" fmla="*/ 6253090 w 9425354"/>
              <a:gd name="connsiteY3" fmla="*/ 2187525 h 2639271"/>
              <a:gd name="connsiteX4" fmla="*/ 9425354 w 9425354"/>
              <a:gd name="connsiteY4" fmla="*/ 1737359 h 2639271"/>
              <a:gd name="connsiteX0" fmla="*/ 0 w 9425354"/>
              <a:gd name="connsiteY0" fmla="*/ 0 h 2639271"/>
              <a:gd name="connsiteX1" fmla="*/ 1012875 w 9425354"/>
              <a:gd name="connsiteY1" fmla="*/ 2588455 h 2639271"/>
              <a:gd name="connsiteX2" fmla="*/ 562708 w 9425354"/>
              <a:gd name="connsiteY2" fmla="*/ 1842867 h 2639271"/>
              <a:gd name="connsiteX3" fmla="*/ 6253090 w 9425354"/>
              <a:gd name="connsiteY3" fmla="*/ 2187525 h 2639271"/>
              <a:gd name="connsiteX4" fmla="*/ 9425354 w 9425354"/>
              <a:gd name="connsiteY4" fmla="*/ 1737359 h 2639271"/>
              <a:gd name="connsiteX0" fmla="*/ 0 w 9646855"/>
              <a:gd name="connsiteY0" fmla="*/ 0 h 2826705"/>
              <a:gd name="connsiteX1" fmla="*/ 1234376 w 9646855"/>
              <a:gd name="connsiteY1" fmla="*/ 2758840 h 2826705"/>
              <a:gd name="connsiteX2" fmla="*/ 784209 w 9646855"/>
              <a:gd name="connsiteY2" fmla="*/ 2013252 h 2826705"/>
              <a:gd name="connsiteX3" fmla="*/ 6474591 w 9646855"/>
              <a:gd name="connsiteY3" fmla="*/ 2357910 h 2826705"/>
              <a:gd name="connsiteX4" fmla="*/ 9646855 w 9646855"/>
              <a:gd name="connsiteY4" fmla="*/ 1907744 h 2826705"/>
              <a:gd name="connsiteX0" fmla="*/ 0 w 9646855"/>
              <a:gd name="connsiteY0" fmla="*/ 42612 h 2869317"/>
              <a:gd name="connsiteX1" fmla="*/ 1234376 w 9646855"/>
              <a:gd name="connsiteY1" fmla="*/ 2801452 h 2869317"/>
              <a:gd name="connsiteX2" fmla="*/ 784209 w 9646855"/>
              <a:gd name="connsiteY2" fmla="*/ 2055864 h 2869317"/>
              <a:gd name="connsiteX3" fmla="*/ 6474591 w 9646855"/>
              <a:gd name="connsiteY3" fmla="*/ 2400522 h 2869317"/>
              <a:gd name="connsiteX4" fmla="*/ 9646855 w 9646855"/>
              <a:gd name="connsiteY4" fmla="*/ 1950356 h 2869317"/>
              <a:gd name="connsiteX0" fmla="*/ 0 w 9646855"/>
              <a:gd name="connsiteY0" fmla="*/ 0 h 2826705"/>
              <a:gd name="connsiteX1" fmla="*/ 1234376 w 9646855"/>
              <a:gd name="connsiteY1" fmla="*/ 2758840 h 2826705"/>
              <a:gd name="connsiteX2" fmla="*/ 784209 w 9646855"/>
              <a:gd name="connsiteY2" fmla="*/ 2013252 h 2826705"/>
              <a:gd name="connsiteX3" fmla="*/ 6474591 w 9646855"/>
              <a:gd name="connsiteY3" fmla="*/ 2357910 h 2826705"/>
              <a:gd name="connsiteX4" fmla="*/ 9646855 w 9646855"/>
              <a:gd name="connsiteY4" fmla="*/ 1907744 h 2826705"/>
              <a:gd name="connsiteX0" fmla="*/ 0 w 9646855"/>
              <a:gd name="connsiteY0" fmla="*/ 0 h 2817980"/>
              <a:gd name="connsiteX1" fmla="*/ 1234376 w 9646855"/>
              <a:gd name="connsiteY1" fmla="*/ 2758840 h 2817980"/>
              <a:gd name="connsiteX2" fmla="*/ 784209 w 9646855"/>
              <a:gd name="connsiteY2" fmla="*/ 2013252 h 2817980"/>
              <a:gd name="connsiteX3" fmla="*/ 6474591 w 9646855"/>
              <a:gd name="connsiteY3" fmla="*/ 2357910 h 2817980"/>
              <a:gd name="connsiteX4" fmla="*/ 9646855 w 9646855"/>
              <a:gd name="connsiteY4" fmla="*/ 1907744 h 2817980"/>
              <a:gd name="connsiteX0" fmla="*/ 0 w 9646855"/>
              <a:gd name="connsiteY0" fmla="*/ 0 h 2671746"/>
              <a:gd name="connsiteX1" fmla="*/ 1103747 w 9646855"/>
              <a:gd name="connsiteY1" fmla="*/ 2605493 h 2671746"/>
              <a:gd name="connsiteX2" fmla="*/ 784209 w 9646855"/>
              <a:gd name="connsiteY2" fmla="*/ 2013252 h 2671746"/>
              <a:gd name="connsiteX3" fmla="*/ 6474591 w 9646855"/>
              <a:gd name="connsiteY3" fmla="*/ 2357910 h 2671746"/>
              <a:gd name="connsiteX4" fmla="*/ 9646855 w 9646855"/>
              <a:gd name="connsiteY4" fmla="*/ 1907744 h 2671746"/>
              <a:gd name="connsiteX0" fmla="*/ 0 w 9667957"/>
              <a:gd name="connsiteY0" fmla="*/ 0 h 2671746"/>
              <a:gd name="connsiteX1" fmla="*/ 1103747 w 9667957"/>
              <a:gd name="connsiteY1" fmla="*/ 2605493 h 2671746"/>
              <a:gd name="connsiteX2" fmla="*/ 784209 w 9667957"/>
              <a:gd name="connsiteY2" fmla="*/ 2013252 h 2671746"/>
              <a:gd name="connsiteX3" fmla="*/ 6474591 w 9667957"/>
              <a:gd name="connsiteY3" fmla="*/ 2357910 h 2671746"/>
              <a:gd name="connsiteX4" fmla="*/ 9667957 w 9667957"/>
              <a:gd name="connsiteY4" fmla="*/ 1964015 h 2671746"/>
              <a:gd name="connsiteX0" fmla="*/ 0 w 9667957"/>
              <a:gd name="connsiteY0" fmla="*/ 0 h 2671746"/>
              <a:gd name="connsiteX1" fmla="*/ 1103747 w 9667957"/>
              <a:gd name="connsiteY1" fmla="*/ 2605493 h 2671746"/>
              <a:gd name="connsiteX2" fmla="*/ 784209 w 9667957"/>
              <a:gd name="connsiteY2" fmla="*/ 2013252 h 2671746"/>
              <a:gd name="connsiteX3" fmla="*/ 6474591 w 9667957"/>
              <a:gd name="connsiteY3" fmla="*/ 2357910 h 2671746"/>
              <a:gd name="connsiteX4" fmla="*/ 9667957 w 9667957"/>
              <a:gd name="connsiteY4" fmla="*/ 1964015 h 2671746"/>
              <a:gd name="connsiteX0" fmla="*/ 0 w 9667957"/>
              <a:gd name="connsiteY0" fmla="*/ 0 h 2671746"/>
              <a:gd name="connsiteX1" fmla="*/ 1103747 w 9667957"/>
              <a:gd name="connsiteY1" fmla="*/ 2605493 h 2671746"/>
              <a:gd name="connsiteX2" fmla="*/ 784209 w 9667957"/>
              <a:gd name="connsiteY2" fmla="*/ 2013252 h 2671746"/>
              <a:gd name="connsiteX3" fmla="*/ 6474591 w 9667957"/>
              <a:gd name="connsiteY3" fmla="*/ 2357910 h 2671746"/>
              <a:gd name="connsiteX4" fmla="*/ 9667957 w 9667957"/>
              <a:gd name="connsiteY4" fmla="*/ 1964015 h 2671746"/>
              <a:gd name="connsiteX0" fmla="*/ 0 w 9667957"/>
              <a:gd name="connsiteY0" fmla="*/ 0 h 2671746"/>
              <a:gd name="connsiteX1" fmla="*/ 1103747 w 9667957"/>
              <a:gd name="connsiteY1" fmla="*/ 2605493 h 2671746"/>
              <a:gd name="connsiteX2" fmla="*/ 784209 w 9667957"/>
              <a:gd name="connsiteY2" fmla="*/ 2013252 h 2671746"/>
              <a:gd name="connsiteX3" fmla="*/ 6474591 w 9667957"/>
              <a:gd name="connsiteY3" fmla="*/ 2357910 h 2671746"/>
              <a:gd name="connsiteX4" fmla="*/ 9667957 w 9667957"/>
              <a:gd name="connsiteY4" fmla="*/ 1964015 h 267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67957" h="2671746">
                <a:moveTo>
                  <a:pt x="0" y="0"/>
                </a:moveTo>
                <a:cubicBezTo>
                  <a:pt x="938512" y="94683"/>
                  <a:pt x="1631868" y="2298348"/>
                  <a:pt x="1103747" y="2605493"/>
                </a:cubicBezTo>
                <a:cubicBezTo>
                  <a:pt x="575626" y="2912638"/>
                  <a:pt x="-110932" y="2054516"/>
                  <a:pt x="784209" y="2013252"/>
                </a:cubicBezTo>
                <a:cubicBezTo>
                  <a:pt x="1679350" y="1971988"/>
                  <a:pt x="5099473" y="3175009"/>
                  <a:pt x="6474591" y="2357910"/>
                </a:cubicBezTo>
                <a:cubicBezTo>
                  <a:pt x="7849709" y="1540811"/>
                  <a:pt x="8425310" y="2818041"/>
                  <a:pt x="9667957" y="1964015"/>
                </a:cubicBezTo>
              </a:path>
            </a:pathLst>
          </a:custGeom>
          <a:noFill/>
          <a:ln w="0" cmpd="sng">
            <a:solidFill>
              <a:schemeClr val="bg1"/>
            </a:solidFill>
            <a:prstDash val="solid"/>
          </a:ln>
          <a:effectLst>
            <a:glow rad="546100">
              <a:schemeClr val="bg1">
                <a:alpha val="7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37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38117-C01B-4E6C-AE6C-0DC29C2BDBE2}" type="datetimeFigureOut">
              <a:rPr lang="fi-FI" smtClean="0"/>
              <a:t>7.11.2017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801" y="6356350"/>
            <a:ext cx="7479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42578" y="6356350"/>
            <a:ext cx="1511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33AFC-2A3F-4D7A-B84B-49813CCA0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083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 smtClean="0"/>
              <a:t>Sassin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kaupunkipuisto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Team Niemi</a:t>
            </a:r>
          </a:p>
          <a:p>
            <a:r>
              <a:rPr lang="fi-FI" dirty="0" smtClean="0"/>
              <a:t>Kirsi Sipiläinen, Katja Ojaniemi, Teijo Takanen, Jari Laurinen</a:t>
            </a:r>
          </a:p>
          <a:p>
            <a:r>
              <a:rPr lang="fi-FI" dirty="0" smtClean="0"/>
              <a:t>TAMK Liiketalous, 15ALIKOM</a:t>
            </a:r>
          </a:p>
          <a:p>
            <a:r>
              <a:rPr lang="fi-FI" dirty="0" smtClean="0"/>
              <a:t>18.-19.2.2016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81076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>
          <a:xfrm>
            <a:off x="2841555" y="2967335"/>
            <a:ext cx="65088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fi-FI" sz="6000" b="0" cap="none" spc="0" dirty="0" smtClean="0">
                <a:ln w="0"/>
                <a:solidFill>
                  <a:schemeClr val="accent5"/>
                </a:solidFill>
                <a:effectLst/>
              </a:rPr>
              <a:t>Lennokasta asumista</a:t>
            </a:r>
            <a:br>
              <a:rPr lang="fi-FI" sz="6000" b="0" cap="none" spc="0" dirty="0" smtClean="0">
                <a:ln w="0"/>
                <a:solidFill>
                  <a:schemeClr val="accent5"/>
                </a:solidFill>
                <a:effectLst/>
              </a:rPr>
            </a:br>
            <a:r>
              <a:rPr lang="fi-FI" sz="6000" b="0" cap="none" spc="0" dirty="0" smtClean="0">
                <a:ln w="0"/>
                <a:solidFill>
                  <a:schemeClr val="accent5"/>
                </a:solidFill>
                <a:effectLst/>
              </a:rPr>
              <a:t>l</a:t>
            </a:r>
            <a:r>
              <a:rPr lang="fi-FI" sz="6000" dirty="0" smtClean="0">
                <a:ln w="0"/>
                <a:solidFill>
                  <a:schemeClr val="accent5"/>
                </a:solidFill>
                <a:effectLst/>
              </a:rPr>
              <a:t>uonnon läheisyydessä</a:t>
            </a:r>
            <a:endParaRPr lang="fi-FI" sz="6000" b="0" cap="none" spc="0" dirty="0">
              <a:ln w="0"/>
              <a:solidFill>
                <a:schemeClr val="accent5"/>
              </a:solidFill>
              <a:effectLst/>
            </a:endParaRP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14548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53" y="2631"/>
            <a:ext cx="8725647" cy="685536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1478" y="365125"/>
            <a:ext cx="9562322" cy="1325563"/>
          </a:xfrm>
        </p:spPr>
        <p:txBody>
          <a:bodyPr/>
          <a:lstStyle/>
          <a:p>
            <a:r>
              <a:rPr lang="fi-FI" dirty="0" err="1" smtClean="0"/>
              <a:t>Sassin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kokonaisuus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9189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Asuntorakentaminen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18" y="1234359"/>
            <a:ext cx="7044227" cy="5425057"/>
          </a:xfrm>
        </p:spPr>
      </p:pic>
      <p:sp>
        <p:nvSpPr>
          <p:cNvPr id="10" name="Puolivapaa piirto 9"/>
          <p:cNvSpPr/>
          <p:nvPr/>
        </p:nvSpPr>
        <p:spPr>
          <a:xfrm>
            <a:off x="6393543" y="1320800"/>
            <a:ext cx="1727200" cy="1320800"/>
          </a:xfrm>
          <a:custGeom>
            <a:avLst/>
            <a:gdLst>
              <a:gd name="connsiteX0" fmla="*/ 1066800 w 1727200"/>
              <a:gd name="connsiteY0" fmla="*/ 29029 h 1320800"/>
              <a:gd name="connsiteX1" fmla="*/ 1016000 w 1727200"/>
              <a:gd name="connsiteY1" fmla="*/ 21771 h 1320800"/>
              <a:gd name="connsiteX2" fmla="*/ 994228 w 1727200"/>
              <a:gd name="connsiteY2" fmla="*/ 7257 h 1320800"/>
              <a:gd name="connsiteX3" fmla="*/ 907143 w 1727200"/>
              <a:gd name="connsiteY3" fmla="*/ 0 h 1320800"/>
              <a:gd name="connsiteX4" fmla="*/ 740228 w 1727200"/>
              <a:gd name="connsiteY4" fmla="*/ 14514 h 1320800"/>
              <a:gd name="connsiteX5" fmla="*/ 703943 w 1727200"/>
              <a:gd name="connsiteY5" fmla="*/ 21771 h 1320800"/>
              <a:gd name="connsiteX6" fmla="*/ 653143 w 1727200"/>
              <a:gd name="connsiteY6" fmla="*/ 29029 h 1320800"/>
              <a:gd name="connsiteX7" fmla="*/ 609600 w 1727200"/>
              <a:gd name="connsiteY7" fmla="*/ 50800 h 1320800"/>
              <a:gd name="connsiteX8" fmla="*/ 566057 w 1727200"/>
              <a:gd name="connsiteY8" fmla="*/ 72571 h 1320800"/>
              <a:gd name="connsiteX9" fmla="*/ 515257 w 1727200"/>
              <a:gd name="connsiteY9" fmla="*/ 94343 h 1320800"/>
              <a:gd name="connsiteX10" fmla="*/ 486228 w 1727200"/>
              <a:gd name="connsiteY10" fmla="*/ 108857 h 1320800"/>
              <a:gd name="connsiteX11" fmla="*/ 464457 w 1727200"/>
              <a:gd name="connsiteY11" fmla="*/ 116114 h 1320800"/>
              <a:gd name="connsiteX12" fmla="*/ 449943 w 1727200"/>
              <a:gd name="connsiteY12" fmla="*/ 130629 h 1320800"/>
              <a:gd name="connsiteX13" fmla="*/ 428171 w 1727200"/>
              <a:gd name="connsiteY13" fmla="*/ 137886 h 1320800"/>
              <a:gd name="connsiteX14" fmla="*/ 391886 w 1727200"/>
              <a:gd name="connsiteY14" fmla="*/ 166914 h 1320800"/>
              <a:gd name="connsiteX15" fmla="*/ 377371 w 1727200"/>
              <a:gd name="connsiteY15" fmla="*/ 181429 h 1320800"/>
              <a:gd name="connsiteX16" fmla="*/ 355600 w 1727200"/>
              <a:gd name="connsiteY16" fmla="*/ 188686 h 1320800"/>
              <a:gd name="connsiteX17" fmla="*/ 348343 w 1727200"/>
              <a:gd name="connsiteY17" fmla="*/ 210457 h 1320800"/>
              <a:gd name="connsiteX18" fmla="*/ 304800 w 1727200"/>
              <a:gd name="connsiteY18" fmla="*/ 232229 h 1320800"/>
              <a:gd name="connsiteX19" fmla="*/ 297543 w 1727200"/>
              <a:gd name="connsiteY19" fmla="*/ 254000 h 1320800"/>
              <a:gd name="connsiteX20" fmla="*/ 275771 w 1727200"/>
              <a:gd name="connsiteY20" fmla="*/ 261257 h 1320800"/>
              <a:gd name="connsiteX21" fmla="*/ 254000 w 1727200"/>
              <a:gd name="connsiteY21" fmla="*/ 275771 h 1320800"/>
              <a:gd name="connsiteX22" fmla="*/ 239486 w 1727200"/>
              <a:gd name="connsiteY22" fmla="*/ 297543 h 1320800"/>
              <a:gd name="connsiteX23" fmla="*/ 217714 w 1727200"/>
              <a:gd name="connsiteY23" fmla="*/ 304800 h 1320800"/>
              <a:gd name="connsiteX24" fmla="*/ 210457 w 1727200"/>
              <a:gd name="connsiteY24" fmla="*/ 326571 h 1320800"/>
              <a:gd name="connsiteX25" fmla="*/ 195943 w 1727200"/>
              <a:gd name="connsiteY25" fmla="*/ 341086 h 1320800"/>
              <a:gd name="connsiteX26" fmla="*/ 159657 w 1727200"/>
              <a:gd name="connsiteY26" fmla="*/ 370114 h 1320800"/>
              <a:gd name="connsiteX27" fmla="*/ 137886 w 1727200"/>
              <a:gd name="connsiteY27" fmla="*/ 391886 h 1320800"/>
              <a:gd name="connsiteX28" fmla="*/ 116114 w 1727200"/>
              <a:gd name="connsiteY28" fmla="*/ 399143 h 1320800"/>
              <a:gd name="connsiteX29" fmla="*/ 101600 w 1727200"/>
              <a:gd name="connsiteY29" fmla="*/ 420914 h 1320800"/>
              <a:gd name="connsiteX30" fmla="*/ 94343 w 1727200"/>
              <a:gd name="connsiteY30" fmla="*/ 442686 h 1320800"/>
              <a:gd name="connsiteX31" fmla="*/ 58057 w 1727200"/>
              <a:gd name="connsiteY31" fmla="*/ 478971 h 1320800"/>
              <a:gd name="connsiteX32" fmla="*/ 50800 w 1727200"/>
              <a:gd name="connsiteY32" fmla="*/ 500743 h 1320800"/>
              <a:gd name="connsiteX33" fmla="*/ 43543 w 1727200"/>
              <a:gd name="connsiteY33" fmla="*/ 529771 h 1320800"/>
              <a:gd name="connsiteX34" fmla="*/ 29028 w 1727200"/>
              <a:gd name="connsiteY34" fmla="*/ 551543 h 1320800"/>
              <a:gd name="connsiteX35" fmla="*/ 0 w 1727200"/>
              <a:gd name="connsiteY35" fmla="*/ 645886 h 1320800"/>
              <a:gd name="connsiteX36" fmla="*/ 14514 w 1727200"/>
              <a:gd name="connsiteY36" fmla="*/ 812800 h 1320800"/>
              <a:gd name="connsiteX37" fmla="*/ 21771 w 1727200"/>
              <a:gd name="connsiteY37" fmla="*/ 834571 h 1320800"/>
              <a:gd name="connsiteX38" fmla="*/ 36286 w 1727200"/>
              <a:gd name="connsiteY38" fmla="*/ 856343 h 1320800"/>
              <a:gd name="connsiteX39" fmla="*/ 65314 w 1727200"/>
              <a:gd name="connsiteY39" fmla="*/ 921657 h 1320800"/>
              <a:gd name="connsiteX40" fmla="*/ 87086 w 1727200"/>
              <a:gd name="connsiteY40" fmla="*/ 943429 h 1320800"/>
              <a:gd name="connsiteX41" fmla="*/ 108857 w 1727200"/>
              <a:gd name="connsiteY41" fmla="*/ 950686 h 1320800"/>
              <a:gd name="connsiteX42" fmla="*/ 152400 w 1727200"/>
              <a:gd name="connsiteY42" fmla="*/ 994229 h 1320800"/>
              <a:gd name="connsiteX43" fmla="*/ 174171 w 1727200"/>
              <a:gd name="connsiteY43" fmla="*/ 1037771 h 1320800"/>
              <a:gd name="connsiteX44" fmla="*/ 203200 w 1727200"/>
              <a:gd name="connsiteY44" fmla="*/ 1066800 h 1320800"/>
              <a:gd name="connsiteX45" fmla="*/ 224971 w 1727200"/>
              <a:gd name="connsiteY45" fmla="*/ 1088571 h 1320800"/>
              <a:gd name="connsiteX46" fmla="*/ 246743 w 1727200"/>
              <a:gd name="connsiteY46" fmla="*/ 1103086 h 1320800"/>
              <a:gd name="connsiteX47" fmla="*/ 297543 w 1727200"/>
              <a:gd name="connsiteY47" fmla="*/ 1132114 h 1320800"/>
              <a:gd name="connsiteX48" fmla="*/ 341086 w 1727200"/>
              <a:gd name="connsiteY48" fmla="*/ 1153886 h 1320800"/>
              <a:gd name="connsiteX49" fmla="*/ 406400 w 1727200"/>
              <a:gd name="connsiteY49" fmla="*/ 1175657 h 1320800"/>
              <a:gd name="connsiteX50" fmla="*/ 464457 w 1727200"/>
              <a:gd name="connsiteY50" fmla="*/ 1197429 h 1320800"/>
              <a:gd name="connsiteX51" fmla="*/ 544286 w 1727200"/>
              <a:gd name="connsiteY51" fmla="*/ 1219200 h 1320800"/>
              <a:gd name="connsiteX52" fmla="*/ 566057 w 1727200"/>
              <a:gd name="connsiteY52" fmla="*/ 1226457 h 1320800"/>
              <a:gd name="connsiteX53" fmla="*/ 602343 w 1727200"/>
              <a:gd name="connsiteY53" fmla="*/ 1240971 h 1320800"/>
              <a:gd name="connsiteX54" fmla="*/ 631371 w 1727200"/>
              <a:gd name="connsiteY54" fmla="*/ 1248229 h 1320800"/>
              <a:gd name="connsiteX55" fmla="*/ 696686 w 1727200"/>
              <a:gd name="connsiteY55" fmla="*/ 1270000 h 1320800"/>
              <a:gd name="connsiteX56" fmla="*/ 754743 w 1727200"/>
              <a:gd name="connsiteY56" fmla="*/ 1284514 h 1320800"/>
              <a:gd name="connsiteX57" fmla="*/ 791028 w 1727200"/>
              <a:gd name="connsiteY57" fmla="*/ 1291771 h 1320800"/>
              <a:gd name="connsiteX58" fmla="*/ 834571 w 1727200"/>
              <a:gd name="connsiteY58" fmla="*/ 1306286 h 1320800"/>
              <a:gd name="connsiteX59" fmla="*/ 907143 w 1727200"/>
              <a:gd name="connsiteY59" fmla="*/ 1320800 h 1320800"/>
              <a:gd name="connsiteX60" fmla="*/ 1255486 w 1727200"/>
              <a:gd name="connsiteY60" fmla="*/ 1313543 h 1320800"/>
              <a:gd name="connsiteX61" fmla="*/ 1299028 w 1727200"/>
              <a:gd name="connsiteY61" fmla="*/ 1306286 h 1320800"/>
              <a:gd name="connsiteX62" fmla="*/ 1320800 w 1727200"/>
              <a:gd name="connsiteY62" fmla="*/ 1291771 h 1320800"/>
              <a:gd name="connsiteX63" fmla="*/ 1342571 w 1727200"/>
              <a:gd name="connsiteY63" fmla="*/ 1284514 h 1320800"/>
              <a:gd name="connsiteX64" fmla="*/ 1386114 w 1727200"/>
              <a:gd name="connsiteY64" fmla="*/ 1262743 h 1320800"/>
              <a:gd name="connsiteX65" fmla="*/ 1407886 w 1727200"/>
              <a:gd name="connsiteY65" fmla="*/ 1248229 h 1320800"/>
              <a:gd name="connsiteX66" fmla="*/ 1429657 w 1727200"/>
              <a:gd name="connsiteY66" fmla="*/ 1240971 h 1320800"/>
              <a:gd name="connsiteX67" fmla="*/ 1451428 w 1727200"/>
              <a:gd name="connsiteY67" fmla="*/ 1219200 h 1320800"/>
              <a:gd name="connsiteX68" fmla="*/ 1524000 w 1727200"/>
              <a:gd name="connsiteY68" fmla="*/ 1168400 h 1320800"/>
              <a:gd name="connsiteX69" fmla="*/ 1545771 w 1727200"/>
              <a:gd name="connsiteY69" fmla="*/ 1153886 h 1320800"/>
              <a:gd name="connsiteX70" fmla="*/ 1560286 w 1727200"/>
              <a:gd name="connsiteY70" fmla="*/ 1132114 h 1320800"/>
              <a:gd name="connsiteX71" fmla="*/ 1582057 w 1727200"/>
              <a:gd name="connsiteY71" fmla="*/ 1110343 h 1320800"/>
              <a:gd name="connsiteX72" fmla="*/ 1589314 w 1727200"/>
              <a:gd name="connsiteY72" fmla="*/ 1088571 h 1320800"/>
              <a:gd name="connsiteX73" fmla="*/ 1611086 w 1727200"/>
              <a:gd name="connsiteY73" fmla="*/ 1066800 h 1320800"/>
              <a:gd name="connsiteX74" fmla="*/ 1632857 w 1727200"/>
              <a:gd name="connsiteY74" fmla="*/ 1037771 h 1320800"/>
              <a:gd name="connsiteX75" fmla="*/ 1640114 w 1727200"/>
              <a:gd name="connsiteY75" fmla="*/ 1016000 h 1320800"/>
              <a:gd name="connsiteX76" fmla="*/ 1654628 w 1727200"/>
              <a:gd name="connsiteY76" fmla="*/ 986971 h 1320800"/>
              <a:gd name="connsiteX77" fmla="*/ 1676400 w 1727200"/>
              <a:gd name="connsiteY77" fmla="*/ 936171 h 1320800"/>
              <a:gd name="connsiteX78" fmla="*/ 1698171 w 1727200"/>
              <a:gd name="connsiteY78" fmla="*/ 892629 h 1320800"/>
              <a:gd name="connsiteX79" fmla="*/ 1712686 w 1727200"/>
              <a:gd name="connsiteY79" fmla="*/ 834571 h 1320800"/>
              <a:gd name="connsiteX80" fmla="*/ 1727200 w 1727200"/>
              <a:gd name="connsiteY80" fmla="*/ 805543 h 1320800"/>
              <a:gd name="connsiteX81" fmla="*/ 1719943 w 1727200"/>
              <a:gd name="connsiteY81" fmla="*/ 645886 h 1320800"/>
              <a:gd name="connsiteX82" fmla="*/ 1705428 w 1727200"/>
              <a:gd name="connsiteY82" fmla="*/ 595086 h 1320800"/>
              <a:gd name="connsiteX83" fmla="*/ 1690914 w 1727200"/>
              <a:gd name="connsiteY83" fmla="*/ 573314 h 1320800"/>
              <a:gd name="connsiteX84" fmla="*/ 1683657 w 1727200"/>
              <a:gd name="connsiteY84" fmla="*/ 551543 h 1320800"/>
              <a:gd name="connsiteX85" fmla="*/ 1669143 w 1727200"/>
              <a:gd name="connsiteY85" fmla="*/ 529771 h 1320800"/>
              <a:gd name="connsiteX86" fmla="*/ 1647371 w 1727200"/>
              <a:gd name="connsiteY86" fmla="*/ 486229 h 1320800"/>
              <a:gd name="connsiteX87" fmla="*/ 1618343 w 1727200"/>
              <a:gd name="connsiteY87" fmla="*/ 457200 h 1320800"/>
              <a:gd name="connsiteX88" fmla="*/ 1567543 w 1727200"/>
              <a:gd name="connsiteY88" fmla="*/ 406400 h 1320800"/>
              <a:gd name="connsiteX89" fmla="*/ 1553028 w 1727200"/>
              <a:gd name="connsiteY89" fmla="*/ 391886 h 1320800"/>
              <a:gd name="connsiteX90" fmla="*/ 1545771 w 1727200"/>
              <a:gd name="connsiteY90" fmla="*/ 370114 h 1320800"/>
              <a:gd name="connsiteX91" fmla="*/ 1524000 w 1727200"/>
              <a:gd name="connsiteY91" fmla="*/ 362857 h 1320800"/>
              <a:gd name="connsiteX92" fmla="*/ 1502228 w 1727200"/>
              <a:gd name="connsiteY92" fmla="*/ 348343 h 1320800"/>
              <a:gd name="connsiteX93" fmla="*/ 1465943 w 1727200"/>
              <a:gd name="connsiteY93" fmla="*/ 319314 h 1320800"/>
              <a:gd name="connsiteX94" fmla="*/ 1451428 w 1727200"/>
              <a:gd name="connsiteY94" fmla="*/ 297543 h 1320800"/>
              <a:gd name="connsiteX95" fmla="*/ 1429657 w 1727200"/>
              <a:gd name="connsiteY95" fmla="*/ 290286 h 1320800"/>
              <a:gd name="connsiteX96" fmla="*/ 1400628 w 1727200"/>
              <a:gd name="connsiteY96" fmla="*/ 275771 h 1320800"/>
              <a:gd name="connsiteX97" fmla="*/ 1386114 w 1727200"/>
              <a:gd name="connsiteY97" fmla="*/ 254000 h 1320800"/>
              <a:gd name="connsiteX98" fmla="*/ 1335314 w 1727200"/>
              <a:gd name="connsiteY98" fmla="*/ 232229 h 1320800"/>
              <a:gd name="connsiteX99" fmla="*/ 1320800 w 1727200"/>
              <a:gd name="connsiteY99" fmla="*/ 217714 h 1320800"/>
              <a:gd name="connsiteX100" fmla="*/ 1262743 w 1727200"/>
              <a:gd name="connsiteY100" fmla="*/ 203200 h 1320800"/>
              <a:gd name="connsiteX101" fmla="*/ 1219200 w 1727200"/>
              <a:gd name="connsiteY101" fmla="*/ 181429 h 1320800"/>
              <a:gd name="connsiteX102" fmla="*/ 1168400 w 1727200"/>
              <a:gd name="connsiteY102" fmla="*/ 159657 h 1320800"/>
              <a:gd name="connsiteX103" fmla="*/ 1124857 w 1727200"/>
              <a:gd name="connsiteY103" fmla="*/ 123371 h 1320800"/>
              <a:gd name="connsiteX104" fmla="*/ 1103086 w 1727200"/>
              <a:gd name="connsiteY104" fmla="*/ 116114 h 1320800"/>
              <a:gd name="connsiteX105" fmla="*/ 1052286 w 1727200"/>
              <a:gd name="connsiteY105" fmla="*/ 94343 h 1320800"/>
              <a:gd name="connsiteX106" fmla="*/ 1045028 w 1727200"/>
              <a:gd name="connsiteY106" fmla="*/ 72571 h 1320800"/>
              <a:gd name="connsiteX107" fmla="*/ 1023257 w 1727200"/>
              <a:gd name="connsiteY107" fmla="*/ 65314 h 1320800"/>
              <a:gd name="connsiteX108" fmla="*/ 1001486 w 1727200"/>
              <a:gd name="connsiteY108" fmla="*/ 50800 h 1320800"/>
              <a:gd name="connsiteX109" fmla="*/ 979714 w 1727200"/>
              <a:gd name="connsiteY109" fmla="*/ 43543 h 1320800"/>
              <a:gd name="connsiteX110" fmla="*/ 950686 w 1727200"/>
              <a:gd name="connsiteY110" fmla="*/ 29029 h 1320800"/>
              <a:gd name="connsiteX111" fmla="*/ 885371 w 1727200"/>
              <a:gd name="connsiteY111" fmla="*/ 7257 h 1320800"/>
              <a:gd name="connsiteX112" fmla="*/ 849086 w 1727200"/>
              <a:gd name="connsiteY11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727200" h="1320800">
                <a:moveTo>
                  <a:pt x="1066800" y="29029"/>
                </a:moveTo>
                <a:cubicBezTo>
                  <a:pt x="1049867" y="26610"/>
                  <a:pt x="1032384" y="26686"/>
                  <a:pt x="1016000" y="21771"/>
                </a:cubicBezTo>
                <a:cubicBezTo>
                  <a:pt x="1007646" y="19265"/>
                  <a:pt x="1002781" y="8968"/>
                  <a:pt x="994228" y="7257"/>
                </a:cubicBezTo>
                <a:cubicBezTo>
                  <a:pt x="965665" y="1544"/>
                  <a:pt x="936171" y="2419"/>
                  <a:pt x="907143" y="0"/>
                </a:cubicBezTo>
                <a:cubicBezTo>
                  <a:pt x="851505" y="4838"/>
                  <a:pt x="795758" y="8564"/>
                  <a:pt x="740228" y="14514"/>
                </a:cubicBezTo>
                <a:cubicBezTo>
                  <a:pt x="727964" y="15828"/>
                  <a:pt x="716110" y="19743"/>
                  <a:pt x="703943" y="21771"/>
                </a:cubicBezTo>
                <a:cubicBezTo>
                  <a:pt x="687070" y="24583"/>
                  <a:pt x="670076" y="26610"/>
                  <a:pt x="653143" y="29029"/>
                </a:cubicBezTo>
                <a:cubicBezTo>
                  <a:pt x="590746" y="70625"/>
                  <a:pt x="669692" y="20754"/>
                  <a:pt x="609600" y="50800"/>
                </a:cubicBezTo>
                <a:cubicBezTo>
                  <a:pt x="553327" y="78936"/>
                  <a:pt x="620778" y="54331"/>
                  <a:pt x="566057" y="72571"/>
                </a:cubicBezTo>
                <a:cubicBezTo>
                  <a:pt x="521940" y="101984"/>
                  <a:pt x="568811" y="74261"/>
                  <a:pt x="515257" y="94343"/>
                </a:cubicBezTo>
                <a:cubicBezTo>
                  <a:pt x="505127" y="98141"/>
                  <a:pt x="496172" y="104595"/>
                  <a:pt x="486228" y="108857"/>
                </a:cubicBezTo>
                <a:cubicBezTo>
                  <a:pt x="479197" y="111870"/>
                  <a:pt x="471714" y="113695"/>
                  <a:pt x="464457" y="116114"/>
                </a:cubicBezTo>
                <a:cubicBezTo>
                  <a:pt x="459619" y="120952"/>
                  <a:pt x="455810" y="127109"/>
                  <a:pt x="449943" y="130629"/>
                </a:cubicBezTo>
                <a:cubicBezTo>
                  <a:pt x="443383" y="134565"/>
                  <a:pt x="434145" y="133107"/>
                  <a:pt x="428171" y="137886"/>
                </a:cubicBezTo>
                <a:cubicBezTo>
                  <a:pt x="381276" y="175401"/>
                  <a:pt x="446610" y="148673"/>
                  <a:pt x="391886" y="166914"/>
                </a:cubicBezTo>
                <a:cubicBezTo>
                  <a:pt x="387048" y="171752"/>
                  <a:pt x="383238" y="177909"/>
                  <a:pt x="377371" y="181429"/>
                </a:cubicBezTo>
                <a:cubicBezTo>
                  <a:pt x="370812" y="185365"/>
                  <a:pt x="361009" y="183277"/>
                  <a:pt x="355600" y="188686"/>
                </a:cubicBezTo>
                <a:cubicBezTo>
                  <a:pt x="350191" y="194095"/>
                  <a:pt x="353122" y="204484"/>
                  <a:pt x="348343" y="210457"/>
                </a:cubicBezTo>
                <a:cubicBezTo>
                  <a:pt x="338113" y="223244"/>
                  <a:pt x="319140" y="227448"/>
                  <a:pt x="304800" y="232229"/>
                </a:cubicBezTo>
                <a:cubicBezTo>
                  <a:pt x="302381" y="239486"/>
                  <a:pt x="302952" y="248591"/>
                  <a:pt x="297543" y="254000"/>
                </a:cubicBezTo>
                <a:cubicBezTo>
                  <a:pt x="292134" y="259409"/>
                  <a:pt x="282613" y="257836"/>
                  <a:pt x="275771" y="261257"/>
                </a:cubicBezTo>
                <a:cubicBezTo>
                  <a:pt x="267970" y="265157"/>
                  <a:pt x="261257" y="270933"/>
                  <a:pt x="254000" y="275771"/>
                </a:cubicBezTo>
                <a:cubicBezTo>
                  <a:pt x="249162" y="283028"/>
                  <a:pt x="246297" y="292094"/>
                  <a:pt x="239486" y="297543"/>
                </a:cubicBezTo>
                <a:cubicBezTo>
                  <a:pt x="233512" y="302322"/>
                  <a:pt x="223123" y="299391"/>
                  <a:pt x="217714" y="304800"/>
                </a:cubicBezTo>
                <a:cubicBezTo>
                  <a:pt x="212305" y="310209"/>
                  <a:pt x="214393" y="320012"/>
                  <a:pt x="210457" y="326571"/>
                </a:cubicBezTo>
                <a:cubicBezTo>
                  <a:pt x="206937" y="332438"/>
                  <a:pt x="200217" y="335743"/>
                  <a:pt x="195943" y="341086"/>
                </a:cubicBezTo>
                <a:cubicBezTo>
                  <a:pt x="172071" y="370926"/>
                  <a:pt x="194188" y="358604"/>
                  <a:pt x="159657" y="370114"/>
                </a:cubicBezTo>
                <a:cubicBezTo>
                  <a:pt x="152400" y="377371"/>
                  <a:pt x="146425" y="386193"/>
                  <a:pt x="137886" y="391886"/>
                </a:cubicBezTo>
                <a:cubicBezTo>
                  <a:pt x="131521" y="396129"/>
                  <a:pt x="122088" y="394364"/>
                  <a:pt x="116114" y="399143"/>
                </a:cubicBezTo>
                <a:cubicBezTo>
                  <a:pt x="109303" y="404591"/>
                  <a:pt x="106438" y="413657"/>
                  <a:pt x="101600" y="420914"/>
                </a:cubicBezTo>
                <a:cubicBezTo>
                  <a:pt x="99181" y="428171"/>
                  <a:pt x="98933" y="436566"/>
                  <a:pt x="94343" y="442686"/>
                </a:cubicBezTo>
                <a:cubicBezTo>
                  <a:pt x="84080" y="456370"/>
                  <a:pt x="58057" y="478971"/>
                  <a:pt x="58057" y="478971"/>
                </a:cubicBezTo>
                <a:cubicBezTo>
                  <a:pt x="55638" y="486228"/>
                  <a:pt x="52902" y="493387"/>
                  <a:pt x="50800" y="500743"/>
                </a:cubicBezTo>
                <a:cubicBezTo>
                  <a:pt x="48060" y="510333"/>
                  <a:pt x="47472" y="520604"/>
                  <a:pt x="43543" y="529771"/>
                </a:cubicBezTo>
                <a:cubicBezTo>
                  <a:pt x="40107" y="537788"/>
                  <a:pt x="33866" y="544286"/>
                  <a:pt x="29028" y="551543"/>
                </a:cubicBezTo>
                <a:cubicBezTo>
                  <a:pt x="4103" y="626319"/>
                  <a:pt x="12823" y="594593"/>
                  <a:pt x="0" y="645886"/>
                </a:cubicBezTo>
                <a:cubicBezTo>
                  <a:pt x="4838" y="701524"/>
                  <a:pt x="8113" y="757320"/>
                  <a:pt x="14514" y="812800"/>
                </a:cubicBezTo>
                <a:cubicBezTo>
                  <a:pt x="15391" y="820399"/>
                  <a:pt x="18350" y="827729"/>
                  <a:pt x="21771" y="834571"/>
                </a:cubicBezTo>
                <a:cubicBezTo>
                  <a:pt x="25672" y="842372"/>
                  <a:pt x="31448" y="849086"/>
                  <a:pt x="36286" y="856343"/>
                </a:cubicBezTo>
                <a:cubicBezTo>
                  <a:pt x="46834" y="887987"/>
                  <a:pt x="46147" y="898656"/>
                  <a:pt x="65314" y="921657"/>
                </a:cubicBezTo>
                <a:cubicBezTo>
                  <a:pt x="71884" y="929542"/>
                  <a:pt x="78546" y="937736"/>
                  <a:pt x="87086" y="943429"/>
                </a:cubicBezTo>
                <a:cubicBezTo>
                  <a:pt x="93451" y="947672"/>
                  <a:pt x="101600" y="948267"/>
                  <a:pt x="108857" y="950686"/>
                </a:cubicBezTo>
                <a:cubicBezTo>
                  <a:pt x="123371" y="965200"/>
                  <a:pt x="145909" y="974756"/>
                  <a:pt x="152400" y="994229"/>
                </a:cubicBezTo>
                <a:cubicBezTo>
                  <a:pt x="162415" y="1024274"/>
                  <a:pt x="155414" y="1009635"/>
                  <a:pt x="174171" y="1037771"/>
                </a:cubicBezTo>
                <a:cubicBezTo>
                  <a:pt x="187994" y="1079241"/>
                  <a:pt x="170024" y="1044683"/>
                  <a:pt x="203200" y="1066800"/>
                </a:cubicBezTo>
                <a:cubicBezTo>
                  <a:pt x="211739" y="1072493"/>
                  <a:pt x="217087" y="1082001"/>
                  <a:pt x="224971" y="1088571"/>
                </a:cubicBezTo>
                <a:cubicBezTo>
                  <a:pt x="231672" y="1094155"/>
                  <a:pt x="239645" y="1098016"/>
                  <a:pt x="246743" y="1103086"/>
                </a:cubicBezTo>
                <a:cubicBezTo>
                  <a:pt x="285185" y="1130545"/>
                  <a:pt x="262213" y="1120338"/>
                  <a:pt x="297543" y="1132114"/>
                </a:cubicBezTo>
                <a:cubicBezTo>
                  <a:pt x="322168" y="1156740"/>
                  <a:pt x="300961" y="1140511"/>
                  <a:pt x="341086" y="1153886"/>
                </a:cubicBezTo>
                <a:cubicBezTo>
                  <a:pt x="423070" y="1181213"/>
                  <a:pt x="336834" y="1158266"/>
                  <a:pt x="406400" y="1175657"/>
                </a:cubicBezTo>
                <a:cubicBezTo>
                  <a:pt x="447080" y="1202777"/>
                  <a:pt x="407392" y="1180309"/>
                  <a:pt x="464457" y="1197429"/>
                </a:cubicBezTo>
                <a:cubicBezTo>
                  <a:pt x="551857" y="1223650"/>
                  <a:pt x="445589" y="1202751"/>
                  <a:pt x="544286" y="1219200"/>
                </a:cubicBezTo>
                <a:cubicBezTo>
                  <a:pt x="551543" y="1221619"/>
                  <a:pt x="558894" y="1223771"/>
                  <a:pt x="566057" y="1226457"/>
                </a:cubicBezTo>
                <a:cubicBezTo>
                  <a:pt x="578255" y="1231031"/>
                  <a:pt x="589985" y="1236851"/>
                  <a:pt x="602343" y="1240971"/>
                </a:cubicBezTo>
                <a:cubicBezTo>
                  <a:pt x="611805" y="1244125"/>
                  <a:pt x="621695" y="1245810"/>
                  <a:pt x="631371" y="1248229"/>
                </a:cubicBezTo>
                <a:cubicBezTo>
                  <a:pt x="668640" y="1273074"/>
                  <a:pt x="639050" y="1257650"/>
                  <a:pt x="696686" y="1270000"/>
                </a:cubicBezTo>
                <a:cubicBezTo>
                  <a:pt x="716191" y="1274180"/>
                  <a:pt x="735306" y="1280029"/>
                  <a:pt x="754743" y="1284514"/>
                </a:cubicBezTo>
                <a:cubicBezTo>
                  <a:pt x="766762" y="1287288"/>
                  <a:pt x="779128" y="1288525"/>
                  <a:pt x="791028" y="1291771"/>
                </a:cubicBezTo>
                <a:cubicBezTo>
                  <a:pt x="805788" y="1295797"/>
                  <a:pt x="819728" y="1302575"/>
                  <a:pt x="834571" y="1306286"/>
                </a:cubicBezTo>
                <a:cubicBezTo>
                  <a:pt x="858504" y="1312269"/>
                  <a:pt x="882952" y="1315962"/>
                  <a:pt x="907143" y="1320800"/>
                </a:cubicBezTo>
                <a:lnTo>
                  <a:pt x="1255486" y="1313543"/>
                </a:lnTo>
                <a:cubicBezTo>
                  <a:pt x="1270190" y="1312998"/>
                  <a:pt x="1285069" y="1310939"/>
                  <a:pt x="1299028" y="1306286"/>
                </a:cubicBezTo>
                <a:cubicBezTo>
                  <a:pt x="1307303" y="1303528"/>
                  <a:pt x="1312999" y="1295672"/>
                  <a:pt x="1320800" y="1291771"/>
                </a:cubicBezTo>
                <a:cubicBezTo>
                  <a:pt x="1327642" y="1288350"/>
                  <a:pt x="1335314" y="1286933"/>
                  <a:pt x="1342571" y="1284514"/>
                </a:cubicBezTo>
                <a:cubicBezTo>
                  <a:pt x="1371785" y="1255302"/>
                  <a:pt x="1339302" y="1282805"/>
                  <a:pt x="1386114" y="1262743"/>
                </a:cubicBezTo>
                <a:cubicBezTo>
                  <a:pt x="1394131" y="1259307"/>
                  <a:pt x="1400085" y="1252130"/>
                  <a:pt x="1407886" y="1248229"/>
                </a:cubicBezTo>
                <a:cubicBezTo>
                  <a:pt x="1414728" y="1244808"/>
                  <a:pt x="1422400" y="1243390"/>
                  <a:pt x="1429657" y="1240971"/>
                </a:cubicBezTo>
                <a:cubicBezTo>
                  <a:pt x="1436914" y="1233714"/>
                  <a:pt x="1443636" y="1225879"/>
                  <a:pt x="1451428" y="1219200"/>
                </a:cubicBezTo>
                <a:cubicBezTo>
                  <a:pt x="1470228" y="1203086"/>
                  <a:pt x="1505272" y="1180885"/>
                  <a:pt x="1524000" y="1168400"/>
                </a:cubicBezTo>
                <a:lnTo>
                  <a:pt x="1545771" y="1153886"/>
                </a:lnTo>
                <a:cubicBezTo>
                  <a:pt x="1550609" y="1146629"/>
                  <a:pt x="1554702" y="1138815"/>
                  <a:pt x="1560286" y="1132114"/>
                </a:cubicBezTo>
                <a:cubicBezTo>
                  <a:pt x="1566856" y="1124230"/>
                  <a:pt x="1576364" y="1118882"/>
                  <a:pt x="1582057" y="1110343"/>
                </a:cubicBezTo>
                <a:cubicBezTo>
                  <a:pt x="1586300" y="1103978"/>
                  <a:pt x="1585071" y="1094936"/>
                  <a:pt x="1589314" y="1088571"/>
                </a:cubicBezTo>
                <a:cubicBezTo>
                  <a:pt x="1595007" y="1080032"/>
                  <a:pt x="1604407" y="1074592"/>
                  <a:pt x="1611086" y="1066800"/>
                </a:cubicBezTo>
                <a:cubicBezTo>
                  <a:pt x="1618958" y="1057617"/>
                  <a:pt x="1625600" y="1047447"/>
                  <a:pt x="1632857" y="1037771"/>
                </a:cubicBezTo>
                <a:cubicBezTo>
                  <a:pt x="1635276" y="1030514"/>
                  <a:pt x="1637101" y="1023031"/>
                  <a:pt x="1640114" y="1016000"/>
                </a:cubicBezTo>
                <a:cubicBezTo>
                  <a:pt x="1644376" y="1006056"/>
                  <a:pt x="1651207" y="997234"/>
                  <a:pt x="1654628" y="986971"/>
                </a:cubicBezTo>
                <a:cubicBezTo>
                  <a:pt x="1671826" y="935378"/>
                  <a:pt x="1648395" y="964178"/>
                  <a:pt x="1676400" y="936171"/>
                </a:cubicBezTo>
                <a:cubicBezTo>
                  <a:pt x="1694642" y="881446"/>
                  <a:pt x="1670034" y="948904"/>
                  <a:pt x="1698171" y="892629"/>
                </a:cubicBezTo>
                <a:cubicBezTo>
                  <a:pt x="1709031" y="870908"/>
                  <a:pt x="1704407" y="859407"/>
                  <a:pt x="1712686" y="834571"/>
                </a:cubicBezTo>
                <a:cubicBezTo>
                  <a:pt x="1716107" y="824308"/>
                  <a:pt x="1722362" y="815219"/>
                  <a:pt x="1727200" y="805543"/>
                </a:cubicBezTo>
                <a:cubicBezTo>
                  <a:pt x="1724781" y="752324"/>
                  <a:pt x="1724029" y="699003"/>
                  <a:pt x="1719943" y="645886"/>
                </a:cubicBezTo>
                <a:cubicBezTo>
                  <a:pt x="1719520" y="640385"/>
                  <a:pt x="1709176" y="602583"/>
                  <a:pt x="1705428" y="595086"/>
                </a:cubicBezTo>
                <a:cubicBezTo>
                  <a:pt x="1701527" y="587285"/>
                  <a:pt x="1694815" y="581115"/>
                  <a:pt x="1690914" y="573314"/>
                </a:cubicBezTo>
                <a:cubicBezTo>
                  <a:pt x="1687493" y="566472"/>
                  <a:pt x="1687078" y="558385"/>
                  <a:pt x="1683657" y="551543"/>
                </a:cubicBezTo>
                <a:cubicBezTo>
                  <a:pt x="1679756" y="543742"/>
                  <a:pt x="1673044" y="537572"/>
                  <a:pt x="1669143" y="529771"/>
                </a:cubicBezTo>
                <a:cubicBezTo>
                  <a:pt x="1639104" y="469693"/>
                  <a:pt x="1688960" y="548608"/>
                  <a:pt x="1647371" y="486229"/>
                </a:cubicBezTo>
                <a:cubicBezTo>
                  <a:pt x="1628019" y="428171"/>
                  <a:pt x="1657047" y="495904"/>
                  <a:pt x="1618343" y="457200"/>
                </a:cubicBezTo>
                <a:cubicBezTo>
                  <a:pt x="1560117" y="398974"/>
                  <a:pt x="1616805" y="422821"/>
                  <a:pt x="1567543" y="406400"/>
                </a:cubicBezTo>
                <a:cubicBezTo>
                  <a:pt x="1562705" y="401562"/>
                  <a:pt x="1556548" y="397753"/>
                  <a:pt x="1553028" y="391886"/>
                </a:cubicBezTo>
                <a:cubicBezTo>
                  <a:pt x="1549092" y="385326"/>
                  <a:pt x="1551180" y="375523"/>
                  <a:pt x="1545771" y="370114"/>
                </a:cubicBezTo>
                <a:cubicBezTo>
                  <a:pt x="1540362" y="364705"/>
                  <a:pt x="1530842" y="366278"/>
                  <a:pt x="1524000" y="362857"/>
                </a:cubicBezTo>
                <a:cubicBezTo>
                  <a:pt x="1516199" y="358956"/>
                  <a:pt x="1509485" y="353181"/>
                  <a:pt x="1502228" y="348343"/>
                </a:cubicBezTo>
                <a:cubicBezTo>
                  <a:pt x="1460636" y="285952"/>
                  <a:pt x="1516015" y="359371"/>
                  <a:pt x="1465943" y="319314"/>
                </a:cubicBezTo>
                <a:cubicBezTo>
                  <a:pt x="1459132" y="313865"/>
                  <a:pt x="1458239" y="302992"/>
                  <a:pt x="1451428" y="297543"/>
                </a:cubicBezTo>
                <a:cubicBezTo>
                  <a:pt x="1445455" y="292764"/>
                  <a:pt x="1436688" y="293299"/>
                  <a:pt x="1429657" y="290286"/>
                </a:cubicBezTo>
                <a:cubicBezTo>
                  <a:pt x="1419713" y="286024"/>
                  <a:pt x="1410304" y="280609"/>
                  <a:pt x="1400628" y="275771"/>
                </a:cubicBezTo>
                <a:cubicBezTo>
                  <a:pt x="1395790" y="268514"/>
                  <a:pt x="1392814" y="259584"/>
                  <a:pt x="1386114" y="254000"/>
                </a:cubicBezTo>
                <a:cubicBezTo>
                  <a:pt x="1374157" y="244035"/>
                  <a:pt x="1350439" y="237271"/>
                  <a:pt x="1335314" y="232229"/>
                </a:cubicBezTo>
                <a:cubicBezTo>
                  <a:pt x="1330476" y="227391"/>
                  <a:pt x="1326667" y="221234"/>
                  <a:pt x="1320800" y="217714"/>
                </a:cubicBezTo>
                <a:cubicBezTo>
                  <a:pt x="1309644" y="211020"/>
                  <a:pt x="1270545" y="204760"/>
                  <a:pt x="1262743" y="203200"/>
                </a:cubicBezTo>
                <a:cubicBezTo>
                  <a:pt x="1200337" y="161598"/>
                  <a:pt x="1279301" y="211480"/>
                  <a:pt x="1219200" y="181429"/>
                </a:cubicBezTo>
                <a:cubicBezTo>
                  <a:pt x="1169083" y="156370"/>
                  <a:pt x="1228813" y="174760"/>
                  <a:pt x="1168400" y="159657"/>
                </a:cubicBezTo>
                <a:cubicBezTo>
                  <a:pt x="1152352" y="143610"/>
                  <a:pt x="1145061" y="133474"/>
                  <a:pt x="1124857" y="123371"/>
                </a:cubicBezTo>
                <a:cubicBezTo>
                  <a:pt x="1118015" y="119950"/>
                  <a:pt x="1109928" y="119535"/>
                  <a:pt x="1103086" y="116114"/>
                </a:cubicBezTo>
                <a:cubicBezTo>
                  <a:pt x="1052969" y="91056"/>
                  <a:pt x="1112698" y="109446"/>
                  <a:pt x="1052286" y="94343"/>
                </a:cubicBezTo>
                <a:cubicBezTo>
                  <a:pt x="1049867" y="87086"/>
                  <a:pt x="1050437" y="77980"/>
                  <a:pt x="1045028" y="72571"/>
                </a:cubicBezTo>
                <a:cubicBezTo>
                  <a:pt x="1039619" y="67162"/>
                  <a:pt x="1030099" y="68735"/>
                  <a:pt x="1023257" y="65314"/>
                </a:cubicBezTo>
                <a:cubicBezTo>
                  <a:pt x="1015456" y="61413"/>
                  <a:pt x="1009287" y="54700"/>
                  <a:pt x="1001486" y="50800"/>
                </a:cubicBezTo>
                <a:cubicBezTo>
                  <a:pt x="994644" y="47379"/>
                  <a:pt x="986745" y="46556"/>
                  <a:pt x="979714" y="43543"/>
                </a:cubicBezTo>
                <a:cubicBezTo>
                  <a:pt x="969771" y="39282"/>
                  <a:pt x="960783" y="32912"/>
                  <a:pt x="950686" y="29029"/>
                </a:cubicBezTo>
                <a:cubicBezTo>
                  <a:pt x="929266" y="20791"/>
                  <a:pt x="907875" y="11758"/>
                  <a:pt x="885371" y="7257"/>
                </a:cubicBezTo>
                <a:lnTo>
                  <a:pt x="849086" y="0"/>
                </a:ln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Puolivapaa piirto 10"/>
          <p:cNvSpPr/>
          <p:nvPr/>
        </p:nvSpPr>
        <p:spPr>
          <a:xfrm>
            <a:off x="4659031" y="2598057"/>
            <a:ext cx="2140940" cy="2409486"/>
          </a:xfrm>
          <a:custGeom>
            <a:avLst/>
            <a:gdLst>
              <a:gd name="connsiteX0" fmla="*/ 130683 w 2140940"/>
              <a:gd name="connsiteY0" fmla="*/ 2068286 h 2409486"/>
              <a:gd name="connsiteX1" fmla="*/ 217769 w 2140940"/>
              <a:gd name="connsiteY1" fmla="*/ 2046514 h 2409486"/>
              <a:gd name="connsiteX2" fmla="*/ 261312 w 2140940"/>
              <a:gd name="connsiteY2" fmla="*/ 2061029 h 2409486"/>
              <a:gd name="connsiteX3" fmla="*/ 268569 w 2140940"/>
              <a:gd name="connsiteY3" fmla="*/ 2082800 h 2409486"/>
              <a:gd name="connsiteX4" fmla="*/ 290340 w 2140940"/>
              <a:gd name="connsiteY4" fmla="*/ 2133600 h 2409486"/>
              <a:gd name="connsiteX5" fmla="*/ 275826 w 2140940"/>
              <a:gd name="connsiteY5" fmla="*/ 2155372 h 2409486"/>
              <a:gd name="connsiteX6" fmla="*/ 268569 w 2140940"/>
              <a:gd name="connsiteY6" fmla="*/ 2177143 h 2409486"/>
              <a:gd name="connsiteX7" fmla="*/ 246798 w 2140940"/>
              <a:gd name="connsiteY7" fmla="*/ 2184400 h 2409486"/>
              <a:gd name="connsiteX8" fmla="*/ 232283 w 2140940"/>
              <a:gd name="connsiteY8" fmla="*/ 2198914 h 2409486"/>
              <a:gd name="connsiteX9" fmla="*/ 246798 w 2140940"/>
              <a:gd name="connsiteY9" fmla="*/ 2213429 h 2409486"/>
              <a:gd name="connsiteX10" fmla="*/ 290340 w 2140940"/>
              <a:gd name="connsiteY10" fmla="*/ 2235200 h 2409486"/>
              <a:gd name="connsiteX11" fmla="*/ 333883 w 2140940"/>
              <a:gd name="connsiteY11" fmla="*/ 2256972 h 2409486"/>
              <a:gd name="connsiteX12" fmla="*/ 355655 w 2140940"/>
              <a:gd name="connsiteY12" fmla="*/ 2271486 h 2409486"/>
              <a:gd name="connsiteX13" fmla="*/ 362912 w 2140940"/>
              <a:gd name="connsiteY13" fmla="*/ 2293257 h 2409486"/>
              <a:gd name="connsiteX14" fmla="*/ 377426 w 2140940"/>
              <a:gd name="connsiteY14" fmla="*/ 2315029 h 2409486"/>
              <a:gd name="connsiteX15" fmla="*/ 384683 w 2140940"/>
              <a:gd name="connsiteY15" fmla="*/ 2344057 h 2409486"/>
              <a:gd name="connsiteX16" fmla="*/ 406455 w 2140940"/>
              <a:gd name="connsiteY16" fmla="*/ 2351314 h 2409486"/>
              <a:gd name="connsiteX17" fmla="*/ 442740 w 2140940"/>
              <a:gd name="connsiteY17" fmla="*/ 2373086 h 2409486"/>
              <a:gd name="connsiteX18" fmla="*/ 493540 w 2140940"/>
              <a:gd name="connsiteY18" fmla="*/ 2394857 h 2409486"/>
              <a:gd name="connsiteX19" fmla="*/ 515312 w 2140940"/>
              <a:gd name="connsiteY19" fmla="*/ 2409372 h 2409486"/>
              <a:gd name="connsiteX20" fmla="*/ 587883 w 2140940"/>
              <a:gd name="connsiteY20" fmla="*/ 2394857 h 2409486"/>
              <a:gd name="connsiteX21" fmla="*/ 609655 w 2140940"/>
              <a:gd name="connsiteY21" fmla="*/ 2380343 h 2409486"/>
              <a:gd name="connsiteX22" fmla="*/ 631426 w 2140940"/>
              <a:gd name="connsiteY22" fmla="*/ 2213429 h 2409486"/>
              <a:gd name="connsiteX23" fmla="*/ 645940 w 2140940"/>
              <a:gd name="connsiteY23" fmla="*/ 2162629 h 2409486"/>
              <a:gd name="connsiteX24" fmla="*/ 660455 w 2140940"/>
              <a:gd name="connsiteY24" fmla="*/ 2104572 h 2409486"/>
              <a:gd name="connsiteX25" fmla="*/ 696740 w 2140940"/>
              <a:gd name="connsiteY25" fmla="*/ 2053772 h 2409486"/>
              <a:gd name="connsiteX26" fmla="*/ 703998 w 2140940"/>
              <a:gd name="connsiteY26" fmla="*/ 2032000 h 2409486"/>
              <a:gd name="connsiteX27" fmla="*/ 718512 w 2140940"/>
              <a:gd name="connsiteY27" fmla="*/ 2010229 h 2409486"/>
              <a:gd name="connsiteX28" fmla="*/ 725769 w 2140940"/>
              <a:gd name="connsiteY28" fmla="*/ 1981200 h 2409486"/>
              <a:gd name="connsiteX29" fmla="*/ 747540 w 2140940"/>
              <a:gd name="connsiteY29" fmla="*/ 1915886 h 2409486"/>
              <a:gd name="connsiteX30" fmla="*/ 733026 w 2140940"/>
              <a:gd name="connsiteY30" fmla="*/ 1778000 h 2409486"/>
              <a:gd name="connsiteX31" fmla="*/ 711255 w 2140940"/>
              <a:gd name="connsiteY31" fmla="*/ 1770743 h 2409486"/>
              <a:gd name="connsiteX32" fmla="*/ 667712 w 2140940"/>
              <a:gd name="connsiteY32" fmla="*/ 1748972 h 2409486"/>
              <a:gd name="connsiteX33" fmla="*/ 609655 w 2140940"/>
              <a:gd name="connsiteY33" fmla="*/ 1727200 h 2409486"/>
              <a:gd name="connsiteX34" fmla="*/ 587883 w 2140940"/>
              <a:gd name="connsiteY34" fmla="*/ 1712686 h 2409486"/>
              <a:gd name="connsiteX35" fmla="*/ 566112 w 2140940"/>
              <a:gd name="connsiteY35" fmla="*/ 1705429 h 2409486"/>
              <a:gd name="connsiteX36" fmla="*/ 544340 w 2140940"/>
              <a:gd name="connsiteY36" fmla="*/ 1683657 h 2409486"/>
              <a:gd name="connsiteX37" fmla="*/ 537083 w 2140940"/>
              <a:gd name="connsiteY37" fmla="*/ 1661886 h 2409486"/>
              <a:gd name="connsiteX38" fmla="*/ 522569 w 2140940"/>
              <a:gd name="connsiteY38" fmla="*/ 1640114 h 2409486"/>
              <a:gd name="connsiteX39" fmla="*/ 500798 w 2140940"/>
              <a:gd name="connsiteY39" fmla="*/ 1596572 h 2409486"/>
              <a:gd name="connsiteX40" fmla="*/ 493540 w 2140940"/>
              <a:gd name="connsiteY40" fmla="*/ 1567543 h 2409486"/>
              <a:gd name="connsiteX41" fmla="*/ 486283 w 2140940"/>
              <a:gd name="connsiteY41" fmla="*/ 1502229 h 2409486"/>
              <a:gd name="connsiteX42" fmla="*/ 508055 w 2140940"/>
              <a:gd name="connsiteY42" fmla="*/ 1494972 h 2409486"/>
              <a:gd name="connsiteX43" fmla="*/ 522569 w 2140940"/>
              <a:gd name="connsiteY43" fmla="*/ 1480457 h 2409486"/>
              <a:gd name="connsiteX44" fmla="*/ 631426 w 2140940"/>
              <a:gd name="connsiteY44" fmla="*/ 1494972 h 2409486"/>
              <a:gd name="connsiteX45" fmla="*/ 653198 w 2140940"/>
              <a:gd name="connsiteY45" fmla="*/ 1502229 h 2409486"/>
              <a:gd name="connsiteX46" fmla="*/ 696740 w 2140940"/>
              <a:gd name="connsiteY46" fmla="*/ 1524000 h 2409486"/>
              <a:gd name="connsiteX47" fmla="*/ 740283 w 2140940"/>
              <a:gd name="connsiteY47" fmla="*/ 1545772 h 2409486"/>
              <a:gd name="connsiteX48" fmla="*/ 820112 w 2140940"/>
              <a:gd name="connsiteY48" fmla="*/ 1531257 h 2409486"/>
              <a:gd name="connsiteX49" fmla="*/ 841883 w 2140940"/>
              <a:gd name="connsiteY49" fmla="*/ 1524000 h 2409486"/>
              <a:gd name="connsiteX50" fmla="*/ 856398 w 2140940"/>
              <a:gd name="connsiteY50" fmla="*/ 1509486 h 2409486"/>
              <a:gd name="connsiteX51" fmla="*/ 885426 w 2140940"/>
              <a:gd name="connsiteY51" fmla="*/ 1458686 h 2409486"/>
              <a:gd name="connsiteX52" fmla="*/ 892683 w 2140940"/>
              <a:gd name="connsiteY52" fmla="*/ 1436914 h 2409486"/>
              <a:gd name="connsiteX53" fmla="*/ 907198 w 2140940"/>
              <a:gd name="connsiteY53" fmla="*/ 1415143 h 2409486"/>
              <a:gd name="connsiteX54" fmla="*/ 914455 w 2140940"/>
              <a:gd name="connsiteY54" fmla="*/ 1393372 h 2409486"/>
              <a:gd name="connsiteX55" fmla="*/ 928969 w 2140940"/>
              <a:gd name="connsiteY55" fmla="*/ 1378857 h 2409486"/>
              <a:gd name="connsiteX56" fmla="*/ 921712 w 2140940"/>
              <a:gd name="connsiteY56" fmla="*/ 1291772 h 2409486"/>
              <a:gd name="connsiteX57" fmla="*/ 914455 w 2140940"/>
              <a:gd name="connsiteY57" fmla="*/ 1270000 h 2409486"/>
              <a:gd name="connsiteX58" fmla="*/ 892683 w 2140940"/>
              <a:gd name="connsiteY58" fmla="*/ 1262743 h 2409486"/>
              <a:gd name="connsiteX59" fmla="*/ 870912 w 2140940"/>
              <a:gd name="connsiteY59" fmla="*/ 1248229 h 2409486"/>
              <a:gd name="connsiteX60" fmla="*/ 863655 w 2140940"/>
              <a:gd name="connsiteY60" fmla="*/ 1226457 h 2409486"/>
              <a:gd name="connsiteX61" fmla="*/ 849140 w 2140940"/>
              <a:gd name="connsiteY61" fmla="*/ 1204686 h 2409486"/>
              <a:gd name="connsiteX62" fmla="*/ 820112 w 2140940"/>
              <a:gd name="connsiteY62" fmla="*/ 1153886 h 2409486"/>
              <a:gd name="connsiteX63" fmla="*/ 805598 w 2140940"/>
              <a:gd name="connsiteY63" fmla="*/ 1132114 h 2409486"/>
              <a:gd name="connsiteX64" fmla="*/ 762055 w 2140940"/>
              <a:gd name="connsiteY64" fmla="*/ 1095829 h 2409486"/>
              <a:gd name="connsiteX65" fmla="*/ 740283 w 2140940"/>
              <a:gd name="connsiteY65" fmla="*/ 1088572 h 2409486"/>
              <a:gd name="connsiteX66" fmla="*/ 696740 w 2140940"/>
              <a:gd name="connsiteY66" fmla="*/ 1052286 h 2409486"/>
              <a:gd name="connsiteX67" fmla="*/ 674969 w 2140940"/>
              <a:gd name="connsiteY67" fmla="*/ 1030514 h 2409486"/>
              <a:gd name="connsiteX68" fmla="*/ 624169 w 2140940"/>
              <a:gd name="connsiteY68" fmla="*/ 1016000 h 2409486"/>
              <a:gd name="connsiteX69" fmla="*/ 616912 w 2140940"/>
              <a:gd name="connsiteY69" fmla="*/ 994229 h 2409486"/>
              <a:gd name="connsiteX70" fmla="*/ 558855 w 2140940"/>
              <a:gd name="connsiteY70" fmla="*/ 972457 h 2409486"/>
              <a:gd name="connsiteX71" fmla="*/ 508055 w 2140940"/>
              <a:gd name="connsiteY71" fmla="*/ 936172 h 2409486"/>
              <a:gd name="connsiteX72" fmla="*/ 486283 w 2140940"/>
              <a:gd name="connsiteY72" fmla="*/ 928914 h 2409486"/>
              <a:gd name="connsiteX73" fmla="*/ 464512 w 2140940"/>
              <a:gd name="connsiteY73" fmla="*/ 914400 h 2409486"/>
              <a:gd name="connsiteX74" fmla="*/ 413712 w 2140940"/>
              <a:gd name="connsiteY74" fmla="*/ 899886 h 2409486"/>
              <a:gd name="connsiteX75" fmla="*/ 341140 w 2140940"/>
              <a:gd name="connsiteY75" fmla="*/ 878114 h 2409486"/>
              <a:gd name="connsiteX76" fmla="*/ 319369 w 2140940"/>
              <a:gd name="connsiteY76" fmla="*/ 863600 h 2409486"/>
              <a:gd name="connsiteX77" fmla="*/ 297598 w 2140940"/>
              <a:gd name="connsiteY77" fmla="*/ 856343 h 2409486"/>
              <a:gd name="connsiteX78" fmla="*/ 254055 w 2140940"/>
              <a:gd name="connsiteY78" fmla="*/ 834572 h 2409486"/>
              <a:gd name="connsiteX79" fmla="*/ 232283 w 2140940"/>
              <a:gd name="connsiteY79" fmla="*/ 820057 h 2409486"/>
              <a:gd name="connsiteX80" fmla="*/ 225026 w 2140940"/>
              <a:gd name="connsiteY80" fmla="*/ 798286 h 2409486"/>
              <a:gd name="connsiteX81" fmla="*/ 181483 w 2140940"/>
              <a:gd name="connsiteY81" fmla="*/ 783772 h 2409486"/>
              <a:gd name="connsiteX82" fmla="*/ 166969 w 2140940"/>
              <a:gd name="connsiteY82" fmla="*/ 769257 h 2409486"/>
              <a:gd name="connsiteX83" fmla="*/ 108912 w 2140940"/>
              <a:gd name="connsiteY83" fmla="*/ 747486 h 2409486"/>
              <a:gd name="connsiteX84" fmla="*/ 87140 w 2140940"/>
              <a:gd name="connsiteY84" fmla="*/ 725714 h 2409486"/>
              <a:gd name="connsiteX85" fmla="*/ 65369 w 2140940"/>
              <a:gd name="connsiteY85" fmla="*/ 718457 h 2409486"/>
              <a:gd name="connsiteX86" fmla="*/ 43598 w 2140940"/>
              <a:gd name="connsiteY86" fmla="*/ 703943 h 2409486"/>
              <a:gd name="connsiteX87" fmla="*/ 7312 w 2140940"/>
              <a:gd name="connsiteY87" fmla="*/ 667657 h 2409486"/>
              <a:gd name="connsiteX88" fmla="*/ 55 w 2140940"/>
              <a:gd name="connsiteY88" fmla="*/ 624114 h 2409486"/>
              <a:gd name="connsiteX89" fmla="*/ 14569 w 2140940"/>
              <a:gd name="connsiteY89" fmla="*/ 508000 h 2409486"/>
              <a:gd name="connsiteX90" fmla="*/ 21826 w 2140940"/>
              <a:gd name="connsiteY90" fmla="*/ 486229 h 2409486"/>
              <a:gd name="connsiteX91" fmla="*/ 36340 w 2140940"/>
              <a:gd name="connsiteY91" fmla="*/ 464457 h 2409486"/>
              <a:gd name="connsiteX92" fmla="*/ 65369 w 2140940"/>
              <a:gd name="connsiteY92" fmla="*/ 428172 h 2409486"/>
              <a:gd name="connsiteX93" fmla="*/ 130683 w 2140940"/>
              <a:gd name="connsiteY93" fmla="*/ 420914 h 2409486"/>
              <a:gd name="connsiteX94" fmla="*/ 181483 w 2140940"/>
              <a:gd name="connsiteY94" fmla="*/ 413657 h 2409486"/>
              <a:gd name="connsiteX95" fmla="*/ 529826 w 2140940"/>
              <a:gd name="connsiteY95" fmla="*/ 406400 h 2409486"/>
              <a:gd name="connsiteX96" fmla="*/ 638683 w 2140940"/>
              <a:gd name="connsiteY96" fmla="*/ 399143 h 2409486"/>
              <a:gd name="connsiteX97" fmla="*/ 682226 w 2140940"/>
              <a:gd name="connsiteY97" fmla="*/ 377372 h 2409486"/>
              <a:gd name="connsiteX98" fmla="*/ 703998 w 2140940"/>
              <a:gd name="connsiteY98" fmla="*/ 370114 h 2409486"/>
              <a:gd name="connsiteX99" fmla="*/ 754798 w 2140940"/>
              <a:gd name="connsiteY99" fmla="*/ 348343 h 2409486"/>
              <a:gd name="connsiteX100" fmla="*/ 776569 w 2140940"/>
              <a:gd name="connsiteY100" fmla="*/ 333829 h 2409486"/>
              <a:gd name="connsiteX101" fmla="*/ 798340 w 2140940"/>
              <a:gd name="connsiteY101" fmla="*/ 326572 h 2409486"/>
              <a:gd name="connsiteX102" fmla="*/ 899940 w 2140940"/>
              <a:gd name="connsiteY102" fmla="*/ 312057 h 2409486"/>
              <a:gd name="connsiteX103" fmla="*/ 1030569 w 2140940"/>
              <a:gd name="connsiteY103" fmla="*/ 297543 h 2409486"/>
              <a:gd name="connsiteX104" fmla="*/ 1074112 w 2140940"/>
              <a:gd name="connsiteY104" fmla="*/ 275772 h 2409486"/>
              <a:gd name="connsiteX105" fmla="*/ 1124912 w 2140940"/>
              <a:gd name="connsiteY105" fmla="*/ 254000 h 2409486"/>
              <a:gd name="connsiteX106" fmla="*/ 1146683 w 2140940"/>
              <a:gd name="connsiteY106" fmla="*/ 239486 h 2409486"/>
              <a:gd name="connsiteX107" fmla="*/ 1190226 w 2140940"/>
              <a:gd name="connsiteY107" fmla="*/ 232229 h 2409486"/>
              <a:gd name="connsiteX108" fmla="*/ 1335369 w 2140940"/>
              <a:gd name="connsiteY108" fmla="*/ 217714 h 2409486"/>
              <a:gd name="connsiteX109" fmla="*/ 1422455 w 2140940"/>
              <a:gd name="connsiteY109" fmla="*/ 224972 h 2409486"/>
              <a:gd name="connsiteX110" fmla="*/ 1473255 w 2140940"/>
              <a:gd name="connsiteY110" fmla="*/ 246743 h 2409486"/>
              <a:gd name="connsiteX111" fmla="*/ 1495026 w 2140940"/>
              <a:gd name="connsiteY111" fmla="*/ 254000 h 2409486"/>
              <a:gd name="connsiteX112" fmla="*/ 1516798 w 2140940"/>
              <a:gd name="connsiteY112" fmla="*/ 268514 h 2409486"/>
              <a:gd name="connsiteX113" fmla="*/ 1538569 w 2140940"/>
              <a:gd name="connsiteY113" fmla="*/ 275772 h 2409486"/>
              <a:gd name="connsiteX114" fmla="*/ 1560340 w 2140940"/>
              <a:gd name="connsiteY114" fmla="*/ 290286 h 2409486"/>
              <a:gd name="connsiteX115" fmla="*/ 1589369 w 2140940"/>
              <a:gd name="connsiteY115" fmla="*/ 297543 h 2409486"/>
              <a:gd name="connsiteX116" fmla="*/ 1611140 w 2140940"/>
              <a:gd name="connsiteY116" fmla="*/ 304800 h 2409486"/>
              <a:gd name="connsiteX117" fmla="*/ 1640169 w 2140940"/>
              <a:gd name="connsiteY117" fmla="*/ 319314 h 2409486"/>
              <a:gd name="connsiteX118" fmla="*/ 1683712 w 2140940"/>
              <a:gd name="connsiteY118" fmla="*/ 326572 h 2409486"/>
              <a:gd name="connsiteX119" fmla="*/ 1792569 w 2140940"/>
              <a:gd name="connsiteY119" fmla="*/ 341086 h 2409486"/>
              <a:gd name="connsiteX120" fmla="*/ 1850626 w 2140940"/>
              <a:gd name="connsiteY120" fmla="*/ 333829 h 2409486"/>
              <a:gd name="connsiteX121" fmla="*/ 1872398 w 2140940"/>
              <a:gd name="connsiteY121" fmla="*/ 283029 h 2409486"/>
              <a:gd name="connsiteX122" fmla="*/ 1930455 w 2140940"/>
              <a:gd name="connsiteY122" fmla="*/ 217714 h 2409486"/>
              <a:gd name="connsiteX123" fmla="*/ 1966740 w 2140940"/>
              <a:gd name="connsiteY123" fmla="*/ 166914 h 2409486"/>
              <a:gd name="connsiteX124" fmla="*/ 1988512 w 2140940"/>
              <a:gd name="connsiteY124" fmla="*/ 159657 h 2409486"/>
              <a:gd name="connsiteX125" fmla="*/ 2010283 w 2140940"/>
              <a:gd name="connsiteY125" fmla="*/ 145143 h 2409486"/>
              <a:gd name="connsiteX126" fmla="*/ 2024798 w 2140940"/>
              <a:gd name="connsiteY126" fmla="*/ 123372 h 2409486"/>
              <a:gd name="connsiteX127" fmla="*/ 2046569 w 2140940"/>
              <a:gd name="connsiteY127" fmla="*/ 116114 h 2409486"/>
              <a:gd name="connsiteX128" fmla="*/ 2053826 w 2140940"/>
              <a:gd name="connsiteY128" fmla="*/ 94343 h 2409486"/>
              <a:gd name="connsiteX129" fmla="*/ 2097369 w 2140940"/>
              <a:gd name="connsiteY129" fmla="*/ 65314 h 2409486"/>
              <a:gd name="connsiteX130" fmla="*/ 2104626 w 2140940"/>
              <a:gd name="connsiteY130" fmla="*/ 43543 h 2409486"/>
              <a:gd name="connsiteX131" fmla="*/ 2126398 w 2140940"/>
              <a:gd name="connsiteY131" fmla="*/ 29029 h 2409486"/>
              <a:gd name="connsiteX132" fmla="*/ 2140912 w 2140940"/>
              <a:gd name="connsiteY132" fmla="*/ 0 h 240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140940" h="2409486">
                <a:moveTo>
                  <a:pt x="130683" y="2068286"/>
                </a:moveTo>
                <a:cubicBezTo>
                  <a:pt x="160494" y="2056362"/>
                  <a:pt x="183429" y="2043873"/>
                  <a:pt x="217769" y="2046514"/>
                </a:cubicBezTo>
                <a:cubicBezTo>
                  <a:pt x="233023" y="2047687"/>
                  <a:pt x="246798" y="2056191"/>
                  <a:pt x="261312" y="2061029"/>
                </a:cubicBezTo>
                <a:cubicBezTo>
                  <a:pt x="263731" y="2068286"/>
                  <a:pt x="265556" y="2075769"/>
                  <a:pt x="268569" y="2082800"/>
                </a:cubicBezTo>
                <a:cubicBezTo>
                  <a:pt x="295471" y="2145573"/>
                  <a:pt x="273321" y="2082543"/>
                  <a:pt x="290340" y="2133600"/>
                </a:cubicBezTo>
                <a:cubicBezTo>
                  <a:pt x="285502" y="2140857"/>
                  <a:pt x="279727" y="2147571"/>
                  <a:pt x="275826" y="2155372"/>
                </a:cubicBezTo>
                <a:cubicBezTo>
                  <a:pt x="272405" y="2162214"/>
                  <a:pt x="273978" y="2171734"/>
                  <a:pt x="268569" y="2177143"/>
                </a:cubicBezTo>
                <a:cubicBezTo>
                  <a:pt x="263160" y="2182552"/>
                  <a:pt x="254055" y="2181981"/>
                  <a:pt x="246798" y="2184400"/>
                </a:cubicBezTo>
                <a:cubicBezTo>
                  <a:pt x="241960" y="2189238"/>
                  <a:pt x="232283" y="2192072"/>
                  <a:pt x="232283" y="2198914"/>
                </a:cubicBezTo>
                <a:cubicBezTo>
                  <a:pt x="232283" y="2205756"/>
                  <a:pt x="241455" y="2209155"/>
                  <a:pt x="246798" y="2213429"/>
                </a:cubicBezTo>
                <a:cubicBezTo>
                  <a:pt x="266895" y="2229507"/>
                  <a:pt x="267345" y="2227535"/>
                  <a:pt x="290340" y="2235200"/>
                </a:cubicBezTo>
                <a:cubicBezTo>
                  <a:pt x="319554" y="2264412"/>
                  <a:pt x="287071" y="2236909"/>
                  <a:pt x="333883" y="2256972"/>
                </a:cubicBezTo>
                <a:cubicBezTo>
                  <a:pt x="341900" y="2260408"/>
                  <a:pt x="348398" y="2266648"/>
                  <a:pt x="355655" y="2271486"/>
                </a:cubicBezTo>
                <a:cubicBezTo>
                  <a:pt x="358074" y="2278743"/>
                  <a:pt x="359491" y="2286415"/>
                  <a:pt x="362912" y="2293257"/>
                </a:cubicBezTo>
                <a:cubicBezTo>
                  <a:pt x="366813" y="2301058"/>
                  <a:pt x="373990" y="2307012"/>
                  <a:pt x="377426" y="2315029"/>
                </a:cubicBezTo>
                <a:cubicBezTo>
                  <a:pt x="381355" y="2324196"/>
                  <a:pt x="378452" y="2336269"/>
                  <a:pt x="384683" y="2344057"/>
                </a:cubicBezTo>
                <a:cubicBezTo>
                  <a:pt x="389462" y="2350030"/>
                  <a:pt x="399198" y="2348895"/>
                  <a:pt x="406455" y="2351314"/>
                </a:cubicBezTo>
                <a:cubicBezTo>
                  <a:pt x="434802" y="2379663"/>
                  <a:pt x="405059" y="2354246"/>
                  <a:pt x="442740" y="2373086"/>
                </a:cubicBezTo>
                <a:cubicBezTo>
                  <a:pt x="492857" y="2398144"/>
                  <a:pt x="433128" y="2379754"/>
                  <a:pt x="493540" y="2394857"/>
                </a:cubicBezTo>
                <a:cubicBezTo>
                  <a:pt x="500797" y="2399695"/>
                  <a:pt x="506633" y="2408504"/>
                  <a:pt x="515312" y="2409372"/>
                </a:cubicBezTo>
                <a:cubicBezTo>
                  <a:pt x="526454" y="2410486"/>
                  <a:pt x="571006" y="2403295"/>
                  <a:pt x="587883" y="2394857"/>
                </a:cubicBezTo>
                <a:cubicBezTo>
                  <a:pt x="595684" y="2390956"/>
                  <a:pt x="602398" y="2385181"/>
                  <a:pt x="609655" y="2380343"/>
                </a:cubicBezTo>
                <a:cubicBezTo>
                  <a:pt x="653071" y="2315219"/>
                  <a:pt x="612451" y="2384206"/>
                  <a:pt x="631426" y="2213429"/>
                </a:cubicBezTo>
                <a:cubicBezTo>
                  <a:pt x="633371" y="2195926"/>
                  <a:pt x="641669" y="2179714"/>
                  <a:pt x="645940" y="2162629"/>
                </a:cubicBezTo>
                <a:cubicBezTo>
                  <a:pt x="650080" y="2146070"/>
                  <a:pt x="652162" y="2121159"/>
                  <a:pt x="660455" y="2104572"/>
                </a:cubicBezTo>
                <a:cubicBezTo>
                  <a:pt x="665763" y="2093957"/>
                  <a:pt x="691806" y="2060351"/>
                  <a:pt x="696740" y="2053772"/>
                </a:cubicBezTo>
                <a:cubicBezTo>
                  <a:pt x="699159" y="2046515"/>
                  <a:pt x="700577" y="2038842"/>
                  <a:pt x="703998" y="2032000"/>
                </a:cubicBezTo>
                <a:cubicBezTo>
                  <a:pt x="707899" y="2024199"/>
                  <a:pt x="715076" y="2018246"/>
                  <a:pt x="718512" y="2010229"/>
                </a:cubicBezTo>
                <a:cubicBezTo>
                  <a:pt x="722441" y="2001061"/>
                  <a:pt x="722615" y="1990662"/>
                  <a:pt x="725769" y="1981200"/>
                </a:cubicBezTo>
                <a:cubicBezTo>
                  <a:pt x="753097" y="1899212"/>
                  <a:pt x="730148" y="1985452"/>
                  <a:pt x="747540" y="1915886"/>
                </a:cubicBezTo>
                <a:cubicBezTo>
                  <a:pt x="742702" y="1869924"/>
                  <a:pt x="744235" y="1822836"/>
                  <a:pt x="733026" y="1778000"/>
                </a:cubicBezTo>
                <a:cubicBezTo>
                  <a:pt x="731171" y="1770579"/>
                  <a:pt x="718097" y="1774164"/>
                  <a:pt x="711255" y="1770743"/>
                </a:cubicBezTo>
                <a:cubicBezTo>
                  <a:pt x="654982" y="1742607"/>
                  <a:pt x="722433" y="1767212"/>
                  <a:pt x="667712" y="1748972"/>
                </a:cubicBezTo>
                <a:cubicBezTo>
                  <a:pt x="636948" y="1718206"/>
                  <a:pt x="672518" y="1748154"/>
                  <a:pt x="609655" y="1727200"/>
                </a:cubicBezTo>
                <a:cubicBezTo>
                  <a:pt x="601380" y="1724442"/>
                  <a:pt x="595684" y="1716587"/>
                  <a:pt x="587883" y="1712686"/>
                </a:cubicBezTo>
                <a:cubicBezTo>
                  <a:pt x="581041" y="1709265"/>
                  <a:pt x="573369" y="1707848"/>
                  <a:pt x="566112" y="1705429"/>
                </a:cubicBezTo>
                <a:cubicBezTo>
                  <a:pt x="558855" y="1698172"/>
                  <a:pt x="550033" y="1692197"/>
                  <a:pt x="544340" y="1683657"/>
                </a:cubicBezTo>
                <a:cubicBezTo>
                  <a:pt x="540097" y="1677292"/>
                  <a:pt x="540504" y="1668728"/>
                  <a:pt x="537083" y="1661886"/>
                </a:cubicBezTo>
                <a:cubicBezTo>
                  <a:pt x="533182" y="1654085"/>
                  <a:pt x="526470" y="1647915"/>
                  <a:pt x="522569" y="1640114"/>
                </a:cubicBezTo>
                <a:cubicBezTo>
                  <a:pt x="492527" y="1580028"/>
                  <a:pt x="542390" y="1658960"/>
                  <a:pt x="500798" y="1596572"/>
                </a:cubicBezTo>
                <a:cubicBezTo>
                  <a:pt x="498379" y="1586896"/>
                  <a:pt x="497469" y="1576711"/>
                  <a:pt x="493540" y="1567543"/>
                </a:cubicBezTo>
                <a:cubicBezTo>
                  <a:pt x="480853" y="1537942"/>
                  <a:pt x="460739" y="1546930"/>
                  <a:pt x="486283" y="1502229"/>
                </a:cubicBezTo>
                <a:cubicBezTo>
                  <a:pt x="490078" y="1495587"/>
                  <a:pt x="500798" y="1497391"/>
                  <a:pt x="508055" y="1494972"/>
                </a:cubicBezTo>
                <a:cubicBezTo>
                  <a:pt x="512893" y="1490134"/>
                  <a:pt x="516702" y="1483977"/>
                  <a:pt x="522569" y="1480457"/>
                </a:cubicBezTo>
                <a:cubicBezTo>
                  <a:pt x="556238" y="1460255"/>
                  <a:pt x="601416" y="1484969"/>
                  <a:pt x="631426" y="1494972"/>
                </a:cubicBezTo>
                <a:lnTo>
                  <a:pt x="653198" y="1502229"/>
                </a:lnTo>
                <a:cubicBezTo>
                  <a:pt x="715586" y="1543821"/>
                  <a:pt x="636654" y="1493958"/>
                  <a:pt x="696740" y="1524000"/>
                </a:cubicBezTo>
                <a:cubicBezTo>
                  <a:pt x="753020" y="1552140"/>
                  <a:pt x="685555" y="1527527"/>
                  <a:pt x="740283" y="1545772"/>
                </a:cubicBezTo>
                <a:cubicBezTo>
                  <a:pt x="766893" y="1540934"/>
                  <a:pt x="793666" y="1536924"/>
                  <a:pt x="820112" y="1531257"/>
                </a:cubicBezTo>
                <a:cubicBezTo>
                  <a:pt x="827592" y="1529654"/>
                  <a:pt x="835324" y="1527936"/>
                  <a:pt x="841883" y="1524000"/>
                </a:cubicBezTo>
                <a:cubicBezTo>
                  <a:pt x="847750" y="1520480"/>
                  <a:pt x="851560" y="1514324"/>
                  <a:pt x="856398" y="1509486"/>
                </a:cubicBezTo>
                <a:cubicBezTo>
                  <a:pt x="871747" y="1448089"/>
                  <a:pt x="850837" y="1510570"/>
                  <a:pt x="885426" y="1458686"/>
                </a:cubicBezTo>
                <a:cubicBezTo>
                  <a:pt x="889669" y="1452321"/>
                  <a:pt x="889262" y="1443756"/>
                  <a:pt x="892683" y="1436914"/>
                </a:cubicBezTo>
                <a:cubicBezTo>
                  <a:pt x="896584" y="1429113"/>
                  <a:pt x="902360" y="1422400"/>
                  <a:pt x="907198" y="1415143"/>
                </a:cubicBezTo>
                <a:cubicBezTo>
                  <a:pt x="909617" y="1407886"/>
                  <a:pt x="910519" y="1399931"/>
                  <a:pt x="914455" y="1393372"/>
                </a:cubicBezTo>
                <a:cubicBezTo>
                  <a:pt x="917975" y="1387505"/>
                  <a:pt x="928482" y="1385682"/>
                  <a:pt x="928969" y="1378857"/>
                </a:cubicBezTo>
                <a:cubicBezTo>
                  <a:pt x="931044" y="1349802"/>
                  <a:pt x="925562" y="1320645"/>
                  <a:pt x="921712" y="1291772"/>
                </a:cubicBezTo>
                <a:cubicBezTo>
                  <a:pt x="920701" y="1284189"/>
                  <a:pt x="919864" y="1275409"/>
                  <a:pt x="914455" y="1270000"/>
                </a:cubicBezTo>
                <a:cubicBezTo>
                  <a:pt x="909046" y="1264591"/>
                  <a:pt x="899940" y="1265162"/>
                  <a:pt x="892683" y="1262743"/>
                </a:cubicBezTo>
                <a:cubicBezTo>
                  <a:pt x="885426" y="1257905"/>
                  <a:pt x="876360" y="1255040"/>
                  <a:pt x="870912" y="1248229"/>
                </a:cubicBezTo>
                <a:cubicBezTo>
                  <a:pt x="866133" y="1242255"/>
                  <a:pt x="867076" y="1233299"/>
                  <a:pt x="863655" y="1226457"/>
                </a:cubicBezTo>
                <a:cubicBezTo>
                  <a:pt x="859754" y="1218656"/>
                  <a:pt x="853978" y="1211943"/>
                  <a:pt x="849140" y="1204686"/>
                </a:cubicBezTo>
                <a:cubicBezTo>
                  <a:pt x="837363" y="1169355"/>
                  <a:pt x="847572" y="1192330"/>
                  <a:pt x="820112" y="1153886"/>
                </a:cubicBezTo>
                <a:cubicBezTo>
                  <a:pt x="815042" y="1146788"/>
                  <a:pt x="811182" y="1138814"/>
                  <a:pt x="805598" y="1132114"/>
                </a:cubicBezTo>
                <a:cubicBezTo>
                  <a:pt x="794135" y="1118359"/>
                  <a:pt x="778363" y="1103983"/>
                  <a:pt x="762055" y="1095829"/>
                </a:cubicBezTo>
                <a:cubicBezTo>
                  <a:pt x="755213" y="1092408"/>
                  <a:pt x="747540" y="1090991"/>
                  <a:pt x="740283" y="1088572"/>
                </a:cubicBezTo>
                <a:cubicBezTo>
                  <a:pt x="676679" y="1024965"/>
                  <a:pt x="757362" y="1102804"/>
                  <a:pt x="696740" y="1052286"/>
                </a:cubicBezTo>
                <a:cubicBezTo>
                  <a:pt x="688856" y="1045716"/>
                  <a:pt x="683508" y="1036207"/>
                  <a:pt x="674969" y="1030514"/>
                </a:cubicBezTo>
                <a:cubicBezTo>
                  <a:pt x="668722" y="1026349"/>
                  <a:pt x="628040" y="1016968"/>
                  <a:pt x="624169" y="1016000"/>
                </a:cubicBezTo>
                <a:cubicBezTo>
                  <a:pt x="621750" y="1008743"/>
                  <a:pt x="622789" y="999126"/>
                  <a:pt x="616912" y="994229"/>
                </a:cubicBezTo>
                <a:cubicBezTo>
                  <a:pt x="600866" y="980858"/>
                  <a:pt x="576929" y="981494"/>
                  <a:pt x="558855" y="972457"/>
                </a:cubicBezTo>
                <a:cubicBezTo>
                  <a:pt x="536382" y="961221"/>
                  <a:pt x="531077" y="949327"/>
                  <a:pt x="508055" y="936172"/>
                </a:cubicBezTo>
                <a:cubicBezTo>
                  <a:pt x="501413" y="932377"/>
                  <a:pt x="493125" y="932335"/>
                  <a:pt x="486283" y="928914"/>
                </a:cubicBezTo>
                <a:cubicBezTo>
                  <a:pt x="478482" y="925013"/>
                  <a:pt x="472313" y="918300"/>
                  <a:pt x="464512" y="914400"/>
                </a:cubicBezTo>
                <a:cubicBezTo>
                  <a:pt x="446970" y="905629"/>
                  <a:pt x="432310" y="906860"/>
                  <a:pt x="413712" y="899886"/>
                </a:cubicBezTo>
                <a:cubicBezTo>
                  <a:pt x="346207" y="874572"/>
                  <a:pt x="429786" y="892890"/>
                  <a:pt x="341140" y="878114"/>
                </a:cubicBezTo>
                <a:cubicBezTo>
                  <a:pt x="333883" y="873276"/>
                  <a:pt x="327170" y="867501"/>
                  <a:pt x="319369" y="863600"/>
                </a:cubicBezTo>
                <a:cubicBezTo>
                  <a:pt x="312527" y="860179"/>
                  <a:pt x="304157" y="860279"/>
                  <a:pt x="297598" y="856343"/>
                </a:cubicBezTo>
                <a:cubicBezTo>
                  <a:pt x="251383" y="828615"/>
                  <a:pt x="325648" y="852470"/>
                  <a:pt x="254055" y="834572"/>
                </a:cubicBezTo>
                <a:cubicBezTo>
                  <a:pt x="246798" y="829734"/>
                  <a:pt x="237732" y="826868"/>
                  <a:pt x="232283" y="820057"/>
                </a:cubicBezTo>
                <a:cubicBezTo>
                  <a:pt x="227504" y="814084"/>
                  <a:pt x="231251" y="802732"/>
                  <a:pt x="225026" y="798286"/>
                </a:cubicBezTo>
                <a:cubicBezTo>
                  <a:pt x="212576" y="789394"/>
                  <a:pt x="181483" y="783772"/>
                  <a:pt x="181483" y="783772"/>
                </a:cubicBezTo>
                <a:cubicBezTo>
                  <a:pt x="176645" y="778934"/>
                  <a:pt x="173089" y="772317"/>
                  <a:pt x="166969" y="769257"/>
                </a:cubicBezTo>
                <a:cubicBezTo>
                  <a:pt x="116319" y="743931"/>
                  <a:pt x="158929" y="783212"/>
                  <a:pt x="108912" y="747486"/>
                </a:cubicBezTo>
                <a:cubicBezTo>
                  <a:pt x="100560" y="741520"/>
                  <a:pt x="95680" y="731407"/>
                  <a:pt x="87140" y="725714"/>
                </a:cubicBezTo>
                <a:cubicBezTo>
                  <a:pt x="80775" y="721471"/>
                  <a:pt x="72211" y="721878"/>
                  <a:pt x="65369" y="718457"/>
                </a:cubicBezTo>
                <a:cubicBezTo>
                  <a:pt x="57568" y="714556"/>
                  <a:pt x="50162" y="709686"/>
                  <a:pt x="43598" y="703943"/>
                </a:cubicBezTo>
                <a:cubicBezTo>
                  <a:pt x="30725" y="692679"/>
                  <a:pt x="7312" y="667657"/>
                  <a:pt x="7312" y="667657"/>
                </a:cubicBezTo>
                <a:cubicBezTo>
                  <a:pt x="4893" y="653143"/>
                  <a:pt x="-613" y="638813"/>
                  <a:pt x="55" y="624114"/>
                </a:cubicBezTo>
                <a:cubicBezTo>
                  <a:pt x="1826" y="585148"/>
                  <a:pt x="8486" y="546529"/>
                  <a:pt x="14569" y="508000"/>
                </a:cubicBezTo>
                <a:cubicBezTo>
                  <a:pt x="15762" y="500444"/>
                  <a:pt x="18405" y="493071"/>
                  <a:pt x="21826" y="486229"/>
                </a:cubicBezTo>
                <a:cubicBezTo>
                  <a:pt x="25727" y="478428"/>
                  <a:pt x="32439" y="472258"/>
                  <a:pt x="36340" y="464457"/>
                </a:cubicBezTo>
                <a:cubicBezTo>
                  <a:pt x="46203" y="444732"/>
                  <a:pt x="37408" y="435162"/>
                  <a:pt x="65369" y="428172"/>
                </a:cubicBezTo>
                <a:cubicBezTo>
                  <a:pt x="86620" y="422859"/>
                  <a:pt x="108947" y="423631"/>
                  <a:pt x="130683" y="420914"/>
                </a:cubicBezTo>
                <a:cubicBezTo>
                  <a:pt x="147656" y="418792"/>
                  <a:pt x="164550" y="416076"/>
                  <a:pt x="181483" y="413657"/>
                </a:cubicBezTo>
                <a:cubicBezTo>
                  <a:pt x="316741" y="359555"/>
                  <a:pt x="185845" y="406400"/>
                  <a:pt x="529826" y="406400"/>
                </a:cubicBezTo>
                <a:cubicBezTo>
                  <a:pt x="566192" y="406400"/>
                  <a:pt x="602397" y="401562"/>
                  <a:pt x="638683" y="399143"/>
                </a:cubicBezTo>
                <a:cubicBezTo>
                  <a:pt x="693402" y="380904"/>
                  <a:pt x="625960" y="405505"/>
                  <a:pt x="682226" y="377372"/>
                </a:cubicBezTo>
                <a:cubicBezTo>
                  <a:pt x="689068" y="373951"/>
                  <a:pt x="696967" y="373128"/>
                  <a:pt x="703998" y="370114"/>
                </a:cubicBezTo>
                <a:cubicBezTo>
                  <a:pt x="766759" y="343216"/>
                  <a:pt x="703747" y="365359"/>
                  <a:pt x="754798" y="348343"/>
                </a:cubicBezTo>
                <a:cubicBezTo>
                  <a:pt x="762055" y="343505"/>
                  <a:pt x="768768" y="337730"/>
                  <a:pt x="776569" y="333829"/>
                </a:cubicBezTo>
                <a:cubicBezTo>
                  <a:pt x="783411" y="330408"/>
                  <a:pt x="790807" y="327901"/>
                  <a:pt x="798340" y="326572"/>
                </a:cubicBezTo>
                <a:cubicBezTo>
                  <a:pt x="832030" y="320627"/>
                  <a:pt x="865994" y="316300"/>
                  <a:pt x="899940" y="312057"/>
                </a:cubicBezTo>
                <a:cubicBezTo>
                  <a:pt x="943413" y="306623"/>
                  <a:pt x="1030569" y="297543"/>
                  <a:pt x="1030569" y="297543"/>
                </a:cubicBezTo>
                <a:cubicBezTo>
                  <a:pt x="1072412" y="269648"/>
                  <a:pt x="1032043" y="293802"/>
                  <a:pt x="1074112" y="275772"/>
                </a:cubicBezTo>
                <a:cubicBezTo>
                  <a:pt x="1136886" y="248868"/>
                  <a:pt x="1073852" y="271019"/>
                  <a:pt x="1124912" y="254000"/>
                </a:cubicBezTo>
                <a:cubicBezTo>
                  <a:pt x="1132169" y="249162"/>
                  <a:pt x="1138409" y="242244"/>
                  <a:pt x="1146683" y="239486"/>
                </a:cubicBezTo>
                <a:cubicBezTo>
                  <a:pt x="1160642" y="234833"/>
                  <a:pt x="1175608" y="233916"/>
                  <a:pt x="1190226" y="232229"/>
                </a:cubicBezTo>
                <a:cubicBezTo>
                  <a:pt x="1238528" y="226656"/>
                  <a:pt x="1286988" y="222552"/>
                  <a:pt x="1335369" y="217714"/>
                </a:cubicBezTo>
                <a:cubicBezTo>
                  <a:pt x="1364398" y="220133"/>
                  <a:pt x="1393581" y="221122"/>
                  <a:pt x="1422455" y="224972"/>
                </a:cubicBezTo>
                <a:cubicBezTo>
                  <a:pt x="1438924" y="227168"/>
                  <a:pt x="1459397" y="240804"/>
                  <a:pt x="1473255" y="246743"/>
                </a:cubicBezTo>
                <a:cubicBezTo>
                  <a:pt x="1480286" y="249756"/>
                  <a:pt x="1488184" y="250579"/>
                  <a:pt x="1495026" y="254000"/>
                </a:cubicBezTo>
                <a:cubicBezTo>
                  <a:pt x="1502827" y="257901"/>
                  <a:pt x="1508997" y="264613"/>
                  <a:pt x="1516798" y="268514"/>
                </a:cubicBezTo>
                <a:cubicBezTo>
                  <a:pt x="1523640" y="271935"/>
                  <a:pt x="1531727" y="272351"/>
                  <a:pt x="1538569" y="275772"/>
                </a:cubicBezTo>
                <a:cubicBezTo>
                  <a:pt x="1546370" y="279673"/>
                  <a:pt x="1552323" y="286850"/>
                  <a:pt x="1560340" y="290286"/>
                </a:cubicBezTo>
                <a:cubicBezTo>
                  <a:pt x="1569508" y="294215"/>
                  <a:pt x="1579779" y="294803"/>
                  <a:pt x="1589369" y="297543"/>
                </a:cubicBezTo>
                <a:cubicBezTo>
                  <a:pt x="1596724" y="299644"/>
                  <a:pt x="1604109" y="301787"/>
                  <a:pt x="1611140" y="304800"/>
                </a:cubicBezTo>
                <a:cubicBezTo>
                  <a:pt x="1621084" y="309062"/>
                  <a:pt x="1629807" y="316205"/>
                  <a:pt x="1640169" y="319314"/>
                </a:cubicBezTo>
                <a:cubicBezTo>
                  <a:pt x="1654263" y="323542"/>
                  <a:pt x="1669145" y="324491"/>
                  <a:pt x="1683712" y="326572"/>
                </a:cubicBezTo>
                <a:lnTo>
                  <a:pt x="1792569" y="341086"/>
                </a:lnTo>
                <a:cubicBezTo>
                  <a:pt x="1811921" y="338667"/>
                  <a:pt x="1832518" y="341072"/>
                  <a:pt x="1850626" y="333829"/>
                </a:cubicBezTo>
                <a:cubicBezTo>
                  <a:pt x="1866330" y="327547"/>
                  <a:pt x="1867989" y="293316"/>
                  <a:pt x="1872398" y="283029"/>
                </a:cubicBezTo>
                <a:cubicBezTo>
                  <a:pt x="1885075" y="253450"/>
                  <a:pt x="1911862" y="245603"/>
                  <a:pt x="1930455" y="217714"/>
                </a:cubicBezTo>
                <a:cubicBezTo>
                  <a:pt x="1937073" y="207788"/>
                  <a:pt x="1959991" y="172538"/>
                  <a:pt x="1966740" y="166914"/>
                </a:cubicBezTo>
                <a:cubicBezTo>
                  <a:pt x="1972617" y="162017"/>
                  <a:pt x="1981255" y="162076"/>
                  <a:pt x="1988512" y="159657"/>
                </a:cubicBezTo>
                <a:cubicBezTo>
                  <a:pt x="1995769" y="154819"/>
                  <a:pt x="2004116" y="151310"/>
                  <a:pt x="2010283" y="145143"/>
                </a:cubicBezTo>
                <a:cubicBezTo>
                  <a:pt x="2016450" y="138976"/>
                  <a:pt x="2017987" y="128821"/>
                  <a:pt x="2024798" y="123372"/>
                </a:cubicBezTo>
                <a:cubicBezTo>
                  <a:pt x="2030771" y="118593"/>
                  <a:pt x="2039312" y="118533"/>
                  <a:pt x="2046569" y="116114"/>
                </a:cubicBezTo>
                <a:cubicBezTo>
                  <a:pt x="2048988" y="108857"/>
                  <a:pt x="2048417" y="99752"/>
                  <a:pt x="2053826" y="94343"/>
                </a:cubicBezTo>
                <a:cubicBezTo>
                  <a:pt x="2066161" y="82008"/>
                  <a:pt x="2097369" y="65314"/>
                  <a:pt x="2097369" y="65314"/>
                </a:cubicBezTo>
                <a:cubicBezTo>
                  <a:pt x="2099788" y="58057"/>
                  <a:pt x="2099847" y="49516"/>
                  <a:pt x="2104626" y="43543"/>
                </a:cubicBezTo>
                <a:cubicBezTo>
                  <a:pt x="2110075" y="36732"/>
                  <a:pt x="2120231" y="35196"/>
                  <a:pt x="2126398" y="29029"/>
                </a:cubicBezTo>
                <a:cubicBezTo>
                  <a:pt x="2142254" y="13173"/>
                  <a:pt x="2140912" y="13780"/>
                  <a:pt x="2140912" y="0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Puolivapaa piirto 12"/>
          <p:cNvSpPr/>
          <p:nvPr/>
        </p:nvSpPr>
        <p:spPr>
          <a:xfrm>
            <a:off x="7583714" y="2699657"/>
            <a:ext cx="1799772" cy="2119086"/>
          </a:xfrm>
          <a:custGeom>
            <a:avLst/>
            <a:gdLst>
              <a:gd name="connsiteX0" fmla="*/ 0 w 1799772"/>
              <a:gd name="connsiteY0" fmla="*/ 0 h 2119086"/>
              <a:gd name="connsiteX1" fmla="*/ 21772 w 1799772"/>
              <a:gd name="connsiteY1" fmla="*/ 65314 h 2119086"/>
              <a:gd name="connsiteX2" fmla="*/ 43543 w 1799772"/>
              <a:gd name="connsiteY2" fmla="*/ 108857 h 2119086"/>
              <a:gd name="connsiteX3" fmla="*/ 58057 w 1799772"/>
              <a:gd name="connsiteY3" fmla="*/ 130629 h 2119086"/>
              <a:gd name="connsiteX4" fmla="*/ 65315 w 1799772"/>
              <a:gd name="connsiteY4" fmla="*/ 152400 h 2119086"/>
              <a:gd name="connsiteX5" fmla="*/ 87086 w 1799772"/>
              <a:gd name="connsiteY5" fmla="*/ 159657 h 2119086"/>
              <a:gd name="connsiteX6" fmla="*/ 116115 w 1799772"/>
              <a:gd name="connsiteY6" fmla="*/ 174172 h 2119086"/>
              <a:gd name="connsiteX7" fmla="*/ 174172 w 1799772"/>
              <a:gd name="connsiteY7" fmla="*/ 188686 h 2119086"/>
              <a:gd name="connsiteX8" fmla="*/ 246743 w 1799772"/>
              <a:gd name="connsiteY8" fmla="*/ 210457 h 2119086"/>
              <a:gd name="connsiteX9" fmla="*/ 370115 w 1799772"/>
              <a:gd name="connsiteY9" fmla="*/ 232229 h 2119086"/>
              <a:gd name="connsiteX10" fmla="*/ 391886 w 1799772"/>
              <a:gd name="connsiteY10" fmla="*/ 254000 h 2119086"/>
              <a:gd name="connsiteX11" fmla="*/ 428172 w 1799772"/>
              <a:gd name="connsiteY11" fmla="*/ 290286 h 2119086"/>
              <a:gd name="connsiteX12" fmla="*/ 471715 w 1799772"/>
              <a:gd name="connsiteY12" fmla="*/ 304800 h 2119086"/>
              <a:gd name="connsiteX13" fmla="*/ 486229 w 1799772"/>
              <a:gd name="connsiteY13" fmla="*/ 326572 h 2119086"/>
              <a:gd name="connsiteX14" fmla="*/ 529772 w 1799772"/>
              <a:gd name="connsiteY14" fmla="*/ 362857 h 2119086"/>
              <a:gd name="connsiteX15" fmla="*/ 544286 w 1799772"/>
              <a:gd name="connsiteY15" fmla="*/ 384629 h 2119086"/>
              <a:gd name="connsiteX16" fmla="*/ 566057 w 1799772"/>
              <a:gd name="connsiteY16" fmla="*/ 435429 h 2119086"/>
              <a:gd name="connsiteX17" fmla="*/ 587829 w 1799772"/>
              <a:gd name="connsiteY17" fmla="*/ 457200 h 2119086"/>
              <a:gd name="connsiteX18" fmla="*/ 624115 w 1799772"/>
              <a:gd name="connsiteY18" fmla="*/ 522514 h 2119086"/>
              <a:gd name="connsiteX19" fmla="*/ 638629 w 1799772"/>
              <a:gd name="connsiteY19" fmla="*/ 544286 h 2119086"/>
              <a:gd name="connsiteX20" fmla="*/ 682172 w 1799772"/>
              <a:gd name="connsiteY20" fmla="*/ 573314 h 2119086"/>
              <a:gd name="connsiteX21" fmla="*/ 732972 w 1799772"/>
              <a:gd name="connsiteY21" fmla="*/ 616857 h 2119086"/>
              <a:gd name="connsiteX22" fmla="*/ 776515 w 1799772"/>
              <a:gd name="connsiteY22" fmla="*/ 645886 h 2119086"/>
              <a:gd name="connsiteX23" fmla="*/ 798286 w 1799772"/>
              <a:gd name="connsiteY23" fmla="*/ 660400 h 2119086"/>
              <a:gd name="connsiteX24" fmla="*/ 841829 w 1799772"/>
              <a:gd name="connsiteY24" fmla="*/ 674914 h 2119086"/>
              <a:gd name="connsiteX25" fmla="*/ 878115 w 1799772"/>
              <a:gd name="connsiteY25" fmla="*/ 696686 h 2119086"/>
              <a:gd name="connsiteX26" fmla="*/ 892629 w 1799772"/>
              <a:gd name="connsiteY26" fmla="*/ 718457 h 2119086"/>
              <a:gd name="connsiteX27" fmla="*/ 994229 w 1799772"/>
              <a:gd name="connsiteY27" fmla="*/ 740229 h 2119086"/>
              <a:gd name="connsiteX28" fmla="*/ 1016000 w 1799772"/>
              <a:gd name="connsiteY28" fmla="*/ 754743 h 2119086"/>
              <a:gd name="connsiteX29" fmla="*/ 1059543 w 1799772"/>
              <a:gd name="connsiteY29" fmla="*/ 762000 h 2119086"/>
              <a:gd name="connsiteX30" fmla="*/ 1153886 w 1799772"/>
              <a:gd name="connsiteY30" fmla="*/ 740229 h 2119086"/>
              <a:gd name="connsiteX31" fmla="*/ 1219200 w 1799772"/>
              <a:gd name="connsiteY31" fmla="*/ 754743 h 2119086"/>
              <a:gd name="connsiteX32" fmla="*/ 1240972 w 1799772"/>
              <a:gd name="connsiteY32" fmla="*/ 762000 h 2119086"/>
              <a:gd name="connsiteX33" fmla="*/ 1284515 w 1799772"/>
              <a:gd name="connsiteY33" fmla="*/ 791029 h 2119086"/>
              <a:gd name="connsiteX34" fmla="*/ 1306286 w 1799772"/>
              <a:gd name="connsiteY34" fmla="*/ 805543 h 2119086"/>
              <a:gd name="connsiteX35" fmla="*/ 1328057 w 1799772"/>
              <a:gd name="connsiteY35" fmla="*/ 812800 h 2119086"/>
              <a:gd name="connsiteX36" fmla="*/ 1342572 w 1799772"/>
              <a:gd name="connsiteY36" fmla="*/ 827314 h 2119086"/>
              <a:gd name="connsiteX37" fmla="*/ 1357086 w 1799772"/>
              <a:gd name="connsiteY37" fmla="*/ 849086 h 2119086"/>
              <a:gd name="connsiteX38" fmla="*/ 1378857 w 1799772"/>
              <a:gd name="connsiteY38" fmla="*/ 856343 h 2119086"/>
              <a:gd name="connsiteX39" fmla="*/ 1407886 w 1799772"/>
              <a:gd name="connsiteY39" fmla="*/ 870857 h 2119086"/>
              <a:gd name="connsiteX40" fmla="*/ 1473200 w 1799772"/>
              <a:gd name="connsiteY40" fmla="*/ 892629 h 2119086"/>
              <a:gd name="connsiteX41" fmla="*/ 1516743 w 1799772"/>
              <a:gd name="connsiteY41" fmla="*/ 907143 h 2119086"/>
              <a:gd name="connsiteX42" fmla="*/ 1560286 w 1799772"/>
              <a:gd name="connsiteY42" fmla="*/ 928914 h 2119086"/>
              <a:gd name="connsiteX43" fmla="*/ 1603829 w 1799772"/>
              <a:gd name="connsiteY43" fmla="*/ 965200 h 2119086"/>
              <a:gd name="connsiteX44" fmla="*/ 1632857 w 1799772"/>
              <a:gd name="connsiteY44" fmla="*/ 972457 h 2119086"/>
              <a:gd name="connsiteX45" fmla="*/ 1654629 w 1799772"/>
              <a:gd name="connsiteY45" fmla="*/ 986972 h 2119086"/>
              <a:gd name="connsiteX46" fmla="*/ 1676400 w 1799772"/>
              <a:gd name="connsiteY46" fmla="*/ 994229 h 2119086"/>
              <a:gd name="connsiteX47" fmla="*/ 1719943 w 1799772"/>
              <a:gd name="connsiteY47" fmla="*/ 1023257 h 2119086"/>
              <a:gd name="connsiteX48" fmla="*/ 1734457 w 1799772"/>
              <a:gd name="connsiteY48" fmla="*/ 1037772 h 2119086"/>
              <a:gd name="connsiteX49" fmla="*/ 1756229 w 1799772"/>
              <a:gd name="connsiteY49" fmla="*/ 1045029 h 2119086"/>
              <a:gd name="connsiteX50" fmla="*/ 1770743 w 1799772"/>
              <a:gd name="connsiteY50" fmla="*/ 1066800 h 2119086"/>
              <a:gd name="connsiteX51" fmla="*/ 1792515 w 1799772"/>
              <a:gd name="connsiteY51" fmla="*/ 1088572 h 2119086"/>
              <a:gd name="connsiteX52" fmla="*/ 1799772 w 1799772"/>
              <a:gd name="connsiteY52" fmla="*/ 1124857 h 2119086"/>
              <a:gd name="connsiteX53" fmla="*/ 1785257 w 1799772"/>
              <a:gd name="connsiteY53" fmla="*/ 1262743 h 2119086"/>
              <a:gd name="connsiteX54" fmla="*/ 1778000 w 1799772"/>
              <a:gd name="connsiteY54" fmla="*/ 1291772 h 2119086"/>
              <a:gd name="connsiteX55" fmla="*/ 1756229 w 1799772"/>
              <a:gd name="connsiteY55" fmla="*/ 1299029 h 2119086"/>
              <a:gd name="connsiteX56" fmla="*/ 1741715 w 1799772"/>
              <a:gd name="connsiteY56" fmla="*/ 1320800 h 2119086"/>
              <a:gd name="connsiteX57" fmla="*/ 1734457 w 1799772"/>
              <a:gd name="connsiteY57" fmla="*/ 1342572 h 2119086"/>
              <a:gd name="connsiteX58" fmla="*/ 1712686 w 1799772"/>
              <a:gd name="connsiteY58" fmla="*/ 1364343 h 2119086"/>
              <a:gd name="connsiteX59" fmla="*/ 1690915 w 1799772"/>
              <a:gd name="connsiteY59" fmla="*/ 1407886 h 2119086"/>
              <a:gd name="connsiteX60" fmla="*/ 1683657 w 1799772"/>
              <a:gd name="connsiteY60" fmla="*/ 1429657 h 2119086"/>
              <a:gd name="connsiteX61" fmla="*/ 1669143 w 1799772"/>
              <a:gd name="connsiteY61" fmla="*/ 1451429 h 2119086"/>
              <a:gd name="connsiteX62" fmla="*/ 1647372 w 1799772"/>
              <a:gd name="connsiteY62" fmla="*/ 1494972 h 2119086"/>
              <a:gd name="connsiteX63" fmla="*/ 1618343 w 1799772"/>
              <a:gd name="connsiteY63" fmla="*/ 1531257 h 2119086"/>
              <a:gd name="connsiteX64" fmla="*/ 1611086 w 1799772"/>
              <a:gd name="connsiteY64" fmla="*/ 1553029 h 2119086"/>
              <a:gd name="connsiteX65" fmla="*/ 1596572 w 1799772"/>
              <a:gd name="connsiteY65" fmla="*/ 1589314 h 2119086"/>
              <a:gd name="connsiteX66" fmla="*/ 1574800 w 1799772"/>
              <a:gd name="connsiteY66" fmla="*/ 1632857 h 2119086"/>
              <a:gd name="connsiteX67" fmla="*/ 1553029 w 1799772"/>
              <a:gd name="connsiteY67" fmla="*/ 1640114 h 2119086"/>
              <a:gd name="connsiteX68" fmla="*/ 1524000 w 1799772"/>
              <a:gd name="connsiteY68" fmla="*/ 1669143 h 2119086"/>
              <a:gd name="connsiteX69" fmla="*/ 1509486 w 1799772"/>
              <a:gd name="connsiteY69" fmla="*/ 1690914 h 2119086"/>
              <a:gd name="connsiteX70" fmla="*/ 1494972 w 1799772"/>
              <a:gd name="connsiteY70" fmla="*/ 1705429 h 2119086"/>
              <a:gd name="connsiteX71" fmla="*/ 1480457 w 1799772"/>
              <a:gd name="connsiteY71" fmla="*/ 1727200 h 2119086"/>
              <a:gd name="connsiteX72" fmla="*/ 1458686 w 1799772"/>
              <a:gd name="connsiteY72" fmla="*/ 1734457 h 2119086"/>
              <a:gd name="connsiteX73" fmla="*/ 1436915 w 1799772"/>
              <a:gd name="connsiteY73" fmla="*/ 1756229 h 2119086"/>
              <a:gd name="connsiteX74" fmla="*/ 1415143 w 1799772"/>
              <a:gd name="connsiteY74" fmla="*/ 1763486 h 2119086"/>
              <a:gd name="connsiteX75" fmla="*/ 1393372 w 1799772"/>
              <a:gd name="connsiteY75" fmla="*/ 1778000 h 2119086"/>
              <a:gd name="connsiteX76" fmla="*/ 1357086 w 1799772"/>
              <a:gd name="connsiteY76" fmla="*/ 1807029 h 2119086"/>
              <a:gd name="connsiteX77" fmla="*/ 1342572 w 1799772"/>
              <a:gd name="connsiteY77" fmla="*/ 1828800 h 2119086"/>
              <a:gd name="connsiteX78" fmla="*/ 1299029 w 1799772"/>
              <a:gd name="connsiteY78" fmla="*/ 1850572 h 2119086"/>
              <a:gd name="connsiteX79" fmla="*/ 1277257 w 1799772"/>
              <a:gd name="connsiteY79" fmla="*/ 1872343 h 2119086"/>
              <a:gd name="connsiteX80" fmla="*/ 1255486 w 1799772"/>
              <a:gd name="connsiteY80" fmla="*/ 1879600 h 2119086"/>
              <a:gd name="connsiteX81" fmla="*/ 1226457 w 1799772"/>
              <a:gd name="connsiteY81" fmla="*/ 1894114 h 2119086"/>
              <a:gd name="connsiteX82" fmla="*/ 1197429 w 1799772"/>
              <a:gd name="connsiteY82" fmla="*/ 1937657 h 2119086"/>
              <a:gd name="connsiteX83" fmla="*/ 1182915 w 1799772"/>
              <a:gd name="connsiteY83" fmla="*/ 1959429 h 2119086"/>
              <a:gd name="connsiteX84" fmla="*/ 1139372 w 1799772"/>
              <a:gd name="connsiteY84" fmla="*/ 1995714 h 2119086"/>
              <a:gd name="connsiteX85" fmla="*/ 1088572 w 1799772"/>
              <a:gd name="connsiteY85" fmla="*/ 2053772 h 2119086"/>
              <a:gd name="connsiteX86" fmla="*/ 1066800 w 1799772"/>
              <a:gd name="connsiteY86" fmla="*/ 2061029 h 2119086"/>
              <a:gd name="connsiteX87" fmla="*/ 1045029 w 1799772"/>
              <a:gd name="connsiteY87" fmla="*/ 2075543 h 2119086"/>
              <a:gd name="connsiteX88" fmla="*/ 1023257 w 1799772"/>
              <a:gd name="connsiteY88" fmla="*/ 2082800 h 2119086"/>
              <a:gd name="connsiteX89" fmla="*/ 994229 w 1799772"/>
              <a:gd name="connsiteY89" fmla="*/ 2097314 h 2119086"/>
              <a:gd name="connsiteX90" fmla="*/ 928915 w 1799772"/>
              <a:gd name="connsiteY90" fmla="*/ 2068286 h 2119086"/>
              <a:gd name="connsiteX91" fmla="*/ 899886 w 1799772"/>
              <a:gd name="connsiteY91" fmla="*/ 2097314 h 2119086"/>
              <a:gd name="connsiteX92" fmla="*/ 878115 w 1799772"/>
              <a:gd name="connsiteY92" fmla="*/ 2104572 h 2119086"/>
              <a:gd name="connsiteX93" fmla="*/ 856343 w 1799772"/>
              <a:gd name="connsiteY93" fmla="*/ 2119086 h 2119086"/>
              <a:gd name="connsiteX94" fmla="*/ 805543 w 1799772"/>
              <a:gd name="connsiteY94" fmla="*/ 2104572 h 2119086"/>
              <a:gd name="connsiteX95" fmla="*/ 762000 w 1799772"/>
              <a:gd name="connsiteY95" fmla="*/ 2082800 h 2119086"/>
              <a:gd name="connsiteX96" fmla="*/ 740229 w 1799772"/>
              <a:gd name="connsiteY96" fmla="*/ 2039257 h 2119086"/>
              <a:gd name="connsiteX97" fmla="*/ 718457 w 1799772"/>
              <a:gd name="connsiteY97" fmla="*/ 2002972 h 2119086"/>
              <a:gd name="connsiteX98" fmla="*/ 674915 w 1799772"/>
              <a:gd name="connsiteY98" fmla="*/ 1988457 h 2119086"/>
              <a:gd name="connsiteX99" fmla="*/ 624115 w 1799772"/>
              <a:gd name="connsiteY99" fmla="*/ 1966686 h 2119086"/>
              <a:gd name="connsiteX100" fmla="*/ 602343 w 1799772"/>
              <a:gd name="connsiteY100" fmla="*/ 1981200 h 2119086"/>
              <a:gd name="connsiteX101" fmla="*/ 580572 w 1799772"/>
              <a:gd name="connsiteY101" fmla="*/ 1988457 h 2119086"/>
              <a:gd name="connsiteX102" fmla="*/ 573315 w 1799772"/>
              <a:gd name="connsiteY102" fmla="*/ 2010229 h 2119086"/>
              <a:gd name="connsiteX103" fmla="*/ 558800 w 1799772"/>
              <a:gd name="connsiteY103" fmla="*/ 2032000 h 2119086"/>
              <a:gd name="connsiteX104" fmla="*/ 587829 w 1799772"/>
              <a:gd name="connsiteY104" fmla="*/ 2082800 h 211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799772" h="2119086">
                <a:moveTo>
                  <a:pt x="0" y="0"/>
                </a:moveTo>
                <a:cubicBezTo>
                  <a:pt x="7257" y="21771"/>
                  <a:pt x="9043" y="46219"/>
                  <a:pt x="21772" y="65314"/>
                </a:cubicBezTo>
                <a:cubicBezTo>
                  <a:pt x="63368" y="127711"/>
                  <a:pt x="13497" y="48765"/>
                  <a:pt x="43543" y="108857"/>
                </a:cubicBezTo>
                <a:cubicBezTo>
                  <a:pt x="47444" y="116658"/>
                  <a:pt x="54156" y="122828"/>
                  <a:pt x="58057" y="130629"/>
                </a:cubicBezTo>
                <a:cubicBezTo>
                  <a:pt x="61478" y="137471"/>
                  <a:pt x="59906" y="146991"/>
                  <a:pt x="65315" y="152400"/>
                </a:cubicBezTo>
                <a:cubicBezTo>
                  <a:pt x="70724" y="157809"/>
                  <a:pt x="80055" y="156644"/>
                  <a:pt x="87086" y="159657"/>
                </a:cubicBezTo>
                <a:cubicBezTo>
                  <a:pt x="97030" y="163919"/>
                  <a:pt x="106171" y="169910"/>
                  <a:pt x="116115" y="174172"/>
                </a:cubicBezTo>
                <a:cubicBezTo>
                  <a:pt x="135640" y="182540"/>
                  <a:pt x="152876" y="184427"/>
                  <a:pt x="174172" y="188686"/>
                </a:cubicBezTo>
                <a:cubicBezTo>
                  <a:pt x="212254" y="214074"/>
                  <a:pt x="183233" y="199249"/>
                  <a:pt x="246743" y="210457"/>
                </a:cubicBezTo>
                <a:cubicBezTo>
                  <a:pt x="398629" y="237261"/>
                  <a:pt x="251529" y="215289"/>
                  <a:pt x="370115" y="232229"/>
                </a:cubicBezTo>
                <a:cubicBezTo>
                  <a:pt x="377372" y="239486"/>
                  <a:pt x="385316" y="246116"/>
                  <a:pt x="391886" y="254000"/>
                </a:cubicBezTo>
                <a:cubicBezTo>
                  <a:pt x="410386" y="276200"/>
                  <a:pt x="399995" y="277763"/>
                  <a:pt x="428172" y="290286"/>
                </a:cubicBezTo>
                <a:cubicBezTo>
                  <a:pt x="442153" y="296500"/>
                  <a:pt x="471715" y="304800"/>
                  <a:pt x="471715" y="304800"/>
                </a:cubicBezTo>
                <a:cubicBezTo>
                  <a:pt x="476553" y="312057"/>
                  <a:pt x="480062" y="320404"/>
                  <a:pt x="486229" y="326572"/>
                </a:cubicBezTo>
                <a:cubicBezTo>
                  <a:pt x="543317" y="383662"/>
                  <a:pt x="470322" y="291518"/>
                  <a:pt x="529772" y="362857"/>
                </a:cubicBezTo>
                <a:cubicBezTo>
                  <a:pt x="535356" y="369557"/>
                  <a:pt x="540385" y="376828"/>
                  <a:pt x="544286" y="384629"/>
                </a:cubicBezTo>
                <a:cubicBezTo>
                  <a:pt x="560076" y="416210"/>
                  <a:pt x="540892" y="400198"/>
                  <a:pt x="566057" y="435429"/>
                </a:cubicBezTo>
                <a:cubicBezTo>
                  <a:pt x="572022" y="443780"/>
                  <a:pt x="580572" y="449943"/>
                  <a:pt x="587829" y="457200"/>
                </a:cubicBezTo>
                <a:cubicBezTo>
                  <a:pt x="610987" y="526677"/>
                  <a:pt x="587903" y="479059"/>
                  <a:pt x="624115" y="522514"/>
                </a:cubicBezTo>
                <a:cubicBezTo>
                  <a:pt x="629699" y="529214"/>
                  <a:pt x="632065" y="538542"/>
                  <a:pt x="638629" y="544286"/>
                </a:cubicBezTo>
                <a:cubicBezTo>
                  <a:pt x="651757" y="555773"/>
                  <a:pt x="669838" y="560979"/>
                  <a:pt x="682172" y="573314"/>
                </a:cubicBezTo>
                <a:cubicBezTo>
                  <a:pt x="736194" y="627338"/>
                  <a:pt x="667804" y="560998"/>
                  <a:pt x="732972" y="616857"/>
                </a:cubicBezTo>
                <a:cubicBezTo>
                  <a:pt x="767567" y="646510"/>
                  <a:pt x="739480" y="633541"/>
                  <a:pt x="776515" y="645886"/>
                </a:cubicBezTo>
                <a:cubicBezTo>
                  <a:pt x="783772" y="650724"/>
                  <a:pt x="790316" y="656858"/>
                  <a:pt x="798286" y="660400"/>
                </a:cubicBezTo>
                <a:cubicBezTo>
                  <a:pt x="812267" y="666614"/>
                  <a:pt x="841829" y="674914"/>
                  <a:pt x="841829" y="674914"/>
                </a:cubicBezTo>
                <a:cubicBezTo>
                  <a:pt x="920709" y="753799"/>
                  <a:pt x="783936" y="621345"/>
                  <a:pt x="878115" y="696686"/>
                </a:cubicBezTo>
                <a:cubicBezTo>
                  <a:pt x="884926" y="702134"/>
                  <a:pt x="886462" y="712290"/>
                  <a:pt x="892629" y="718457"/>
                </a:cubicBezTo>
                <a:cubicBezTo>
                  <a:pt x="920499" y="746327"/>
                  <a:pt x="955136" y="736675"/>
                  <a:pt x="994229" y="740229"/>
                </a:cubicBezTo>
                <a:cubicBezTo>
                  <a:pt x="1001486" y="745067"/>
                  <a:pt x="1007726" y="751985"/>
                  <a:pt x="1016000" y="754743"/>
                </a:cubicBezTo>
                <a:cubicBezTo>
                  <a:pt x="1029959" y="759396"/>
                  <a:pt x="1044857" y="762918"/>
                  <a:pt x="1059543" y="762000"/>
                </a:cubicBezTo>
                <a:cubicBezTo>
                  <a:pt x="1098965" y="759536"/>
                  <a:pt x="1121316" y="751086"/>
                  <a:pt x="1153886" y="740229"/>
                </a:cubicBezTo>
                <a:cubicBezTo>
                  <a:pt x="1175657" y="745067"/>
                  <a:pt x="1197563" y="749334"/>
                  <a:pt x="1219200" y="754743"/>
                </a:cubicBezTo>
                <a:cubicBezTo>
                  <a:pt x="1226621" y="756598"/>
                  <a:pt x="1234285" y="758285"/>
                  <a:pt x="1240972" y="762000"/>
                </a:cubicBezTo>
                <a:cubicBezTo>
                  <a:pt x="1256221" y="770472"/>
                  <a:pt x="1270001" y="781353"/>
                  <a:pt x="1284515" y="791029"/>
                </a:cubicBezTo>
                <a:cubicBezTo>
                  <a:pt x="1291772" y="795867"/>
                  <a:pt x="1298012" y="802785"/>
                  <a:pt x="1306286" y="805543"/>
                </a:cubicBezTo>
                <a:lnTo>
                  <a:pt x="1328057" y="812800"/>
                </a:lnTo>
                <a:cubicBezTo>
                  <a:pt x="1332895" y="817638"/>
                  <a:pt x="1338298" y="821971"/>
                  <a:pt x="1342572" y="827314"/>
                </a:cubicBezTo>
                <a:cubicBezTo>
                  <a:pt x="1348021" y="834125"/>
                  <a:pt x="1350275" y="843637"/>
                  <a:pt x="1357086" y="849086"/>
                </a:cubicBezTo>
                <a:cubicBezTo>
                  <a:pt x="1363059" y="853865"/>
                  <a:pt x="1371826" y="853330"/>
                  <a:pt x="1378857" y="856343"/>
                </a:cubicBezTo>
                <a:cubicBezTo>
                  <a:pt x="1388801" y="860605"/>
                  <a:pt x="1397789" y="866973"/>
                  <a:pt x="1407886" y="870857"/>
                </a:cubicBezTo>
                <a:cubicBezTo>
                  <a:pt x="1429305" y="879095"/>
                  <a:pt x="1451429" y="885372"/>
                  <a:pt x="1473200" y="892629"/>
                </a:cubicBezTo>
                <a:cubicBezTo>
                  <a:pt x="1473201" y="892629"/>
                  <a:pt x="1516742" y="907142"/>
                  <a:pt x="1516743" y="907143"/>
                </a:cubicBezTo>
                <a:cubicBezTo>
                  <a:pt x="1544880" y="925900"/>
                  <a:pt x="1530240" y="918899"/>
                  <a:pt x="1560286" y="928914"/>
                </a:cubicBezTo>
                <a:cubicBezTo>
                  <a:pt x="1573366" y="941994"/>
                  <a:pt x="1586145" y="957621"/>
                  <a:pt x="1603829" y="965200"/>
                </a:cubicBezTo>
                <a:cubicBezTo>
                  <a:pt x="1612996" y="969129"/>
                  <a:pt x="1623181" y="970038"/>
                  <a:pt x="1632857" y="972457"/>
                </a:cubicBezTo>
                <a:cubicBezTo>
                  <a:pt x="1640114" y="977295"/>
                  <a:pt x="1646828" y="983071"/>
                  <a:pt x="1654629" y="986972"/>
                </a:cubicBezTo>
                <a:cubicBezTo>
                  <a:pt x="1661471" y="990393"/>
                  <a:pt x="1669713" y="990514"/>
                  <a:pt x="1676400" y="994229"/>
                </a:cubicBezTo>
                <a:cubicBezTo>
                  <a:pt x="1691649" y="1002700"/>
                  <a:pt x="1705429" y="1013581"/>
                  <a:pt x="1719943" y="1023257"/>
                </a:cubicBezTo>
                <a:cubicBezTo>
                  <a:pt x="1725636" y="1027052"/>
                  <a:pt x="1728590" y="1034252"/>
                  <a:pt x="1734457" y="1037772"/>
                </a:cubicBezTo>
                <a:cubicBezTo>
                  <a:pt x="1741017" y="1041708"/>
                  <a:pt x="1748972" y="1042610"/>
                  <a:pt x="1756229" y="1045029"/>
                </a:cubicBezTo>
                <a:cubicBezTo>
                  <a:pt x="1761067" y="1052286"/>
                  <a:pt x="1765159" y="1060100"/>
                  <a:pt x="1770743" y="1066800"/>
                </a:cubicBezTo>
                <a:cubicBezTo>
                  <a:pt x="1777313" y="1074685"/>
                  <a:pt x="1787925" y="1079392"/>
                  <a:pt x="1792515" y="1088572"/>
                </a:cubicBezTo>
                <a:cubicBezTo>
                  <a:pt x="1798031" y="1099604"/>
                  <a:pt x="1797353" y="1112762"/>
                  <a:pt x="1799772" y="1124857"/>
                </a:cubicBezTo>
                <a:cubicBezTo>
                  <a:pt x="1794934" y="1170819"/>
                  <a:pt x="1791235" y="1216915"/>
                  <a:pt x="1785257" y="1262743"/>
                </a:cubicBezTo>
                <a:cubicBezTo>
                  <a:pt x="1783967" y="1272633"/>
                  <a:pt x="1784231" y="1283983"/>
                  <a:pt x="1778000" y="1291772"/>
                </a:cubicBezTo>
                <a:cubicBezTo>
                  <a:pt x="1773221" y="1297745"/>
                  <a:pt x="1763486" y="1296610"/>
                  <a:pt x="1756229" y="1299029"/>
                </a:cubicBezTo>
                <a:cubicBezTo>
                  <a:pt x="1751391" y="1306286"/>
                  <a:pt x="1745616" y="1312999"/>
                  <a:pt x="1741715" y="1320800"/>
                </a:cubicBezTo>
                <a:cubicBezTo>
                  <a:pt x="1738294" y="1327642"/>
                  <a:pt x="1738700" y="1336207"/>
                  <a:pt x="1734457" y="1342572"/>
                </a:cubicBezTo>
                <a:cubicBezTo>
                  <a:pt x="1728764" y="1351111"/>
                  <a:pt x="1719943" y="1357086"/>
                  <a:pt x="1712686" y="1364343"/>
                </a:cubicBezTo>
                <a:cubicBezTo>
                  <a:pt x="1694448" y="1419057"/>
                  <a:pt x="1719048" y="1351621"/>
                  <a:pt x="1690915" y="1407886"/>
                </a:cubicBezTo>
                <a:cubicBezTo>
                  <a:pt x="1687494" y="1414728"/>
                  <a:pt x="1687078" y="1422815"/>
                  <a:pt x="1683657" y="1429657"/>
                </a:cubicBezTo>
                <a:cubicBezTo>
                  <a:pt x="1679756" y="1437458"/>
                  <a:pt x="1673044" y="1443628"/>
                  <a:pt x="1669143" y="1451429"/>
                </a:cubicBezTo>
                <a:cubicBezTo>
                  <a:pt x="1639097" y="1511521"/>
                  <a:pt x="1688968" y="1432575"/>
                  <a:pt x="1647372" y="1494972"/>
                </a:cubicBezTo>
                <a:cubicBezTo>
                  <a:pt x="1629210" y="1567620"/>
                  <a:pt x="1656518" y="1493082"/>
                  <a:pt x="1618343" y="1531257"/>
                </a:cubicBezTo>
                <a:cubicBezTo>
                  <a:pt x="1612934" y="1536666"/>
                  <a:pt x="1613772" y="1545866"/>
                  <a:pt x="1611086" y="1553029"/>
                </a:cubicBezTo>
                <a:cubicBezTo>
                  <a:pt x="1606512" y="1565226"/>
                  <a:pt x="1601146" y="1577117"/>
                  <a:pt x="1596572" y="1589314"/>
                </a:cubicBezTo>
                <a:cubicBezTo>
                  <a:pt x="1590937" y="1604341"/>
                  <a:pt x="1588565" y="1621846"/>
                  <a:pt x="1574800" y="1632857"/>
                </a:cubicBezTo>
                <a:cubicBezTo>
                  <a:pt x="1568827" y="1637636"/>
                  <a:pt x="1560286" y="1637695"/>
                  <a:pt x="1553029" y="1640114"/>
                </a:cubicBezTo>
                <a:cubicBezTo>
                  <a:pt x="1537196" y="1687616"/>
                  <a:pt x="1559187" y="1640995"/>
                  <a:pt x="1524000" y="1669143"/>
                </a:cubicBezTo>
                <a:cubicBezTo>
                  <a:pt x="1517189" y="1674591"/>
                  <a:pt x="1514934" y="1684103"/>
                  <a:pt x="1509486" y="1690914"/>
                </a:cubicBezTo>
                <a:cubicBezTo>
                  <a:pt x="1505212" y="1696257"/>
                  <a:pt x="1499246" y="1700086"/>
                  <a:pt x="1494972" y="1705429"/>
                </a:cubicBezTo>
                <a:cubicBezTo>
                  <a:pt x="1489523" y="1712240"/>
                  <a:pt x="1487268" y="1721751"/>
                  <a:pt x="1480457" y="1727200"/>
                </a:cubicBezTo>
                <a:cubicBezTo>
                  <a:pt x="1474484" y="1731979"/>
                  <a:pt x="1465943" y="1732038"/>
                  <a:pt x="1458686" y="1734457"/>
                </a:cubicBezTo>
                <a:cubicBezTo>
                  <a:pt x="1451429" y="1741714"/>
                  <a:pt x="1445454" y="1750536"/>
                  <a:pt x="1436915" y="1756229"/>
                </a:cubicBezTo>
                <a:cubicBezTo>
                  <a:pt x="1430550" y="1760472"/>
                  <a:pt x="1421985" y="1760065"/>
                  <a:pt x="1415143" y="1763486"/>
                </a:cubicBezTo>
                <a:cubicBezTo>
                  <a:pt x="1407342" y="1767386"/>
                  <a:pt x="1400629" y="1773162"/>
                  <a:pt x="1393372" y="1778000"/>
                </a:cubicBezTo>
                <a:cubicBezTo>
                  <a:pt x="1351773" y="1840397"/>
                  <a:pt x="1407163" y="1766967"/>
                  <a:pt x="1357086" y="1807029"/>
                </a:cubicBezTo>
                <a:cubicBezTo>
                  <a:pt x="1350275" y="1812477"/>
                  <a:pt x="1348739" y="1822633"/>
                  <a:pt x="1342572" y="1828800"/>
                </a:cubicBezTo>
                <a:cubicBezTo>
                  <a:pt x="1328505" y="1842866"/>
                  <a:pt x="1316734" y="1844669"/>
                  <a:pt x="1299029" y="1850572"/>
                </a:cubicBezTo>
                <a:cubicBezTo>
                  <a:pt x="1291772" y="1857829"/>
                  <a:pt x="1285797" y="1866650"/>
                  <a:pt x="1277257" y="1872343"/>
                </a:cubicBezTo>
                <a:cubicBezTo>
                  <a:pt x="1270892" y="1876586"/>
                  <a:pt x="1262517" y="1876587"/>
                  <a:pt x="1255486" y="1879600"/>
                </a:cubicBezTo>
                <a:cubicBezTo>
                  <a:pt x="1245542" y="1883862"/>
                  <a:pt x="1236133" y="1889276"/>
                  <a:pt x="1226457" y="1894114"/>
                </a:cubicBezTo>
                <a:cubicBezTo>
                  <a:pt x="1213703" y="1932376"/>
                  <a:pt x="1227630" y="1901416"/>
                  <a:pt x="1197429" y="1937657"/>
                </a:cubicBezTo>
                <a:cubicBezTo>
                  <a:pt x="1191845" y="1944358"/>
                  <a:pt x="1188499" y="1952729"/>
                  <a:pt x="1182915" y="1959429"/>
                </a:cubicBezTo>
                <a:cubicBezTo>
                  <a:pt x="1165455" y="1980381"/>
                  <a:pt x="1160777" y="1981444"/>
                  <a:pt x="1139372" y="1995714"/>
                </a:cubicBezTo>
                <a:cubicBezTo>
                  <a:pt x="1117603" y="2028367"/>
                  <a:pt x="1118808" y="2038654"/>
                  <a:pt x="1088572" y="2053772"/>
                </a:cubicBezTo>
                <a:cubicBezTo>
                  <a:pt x="1081730" y="2057193"/>
                  <a:pt x="1074057" y="2058610"/>
                  <a:pt x="1066800" y="2061029"/>
                </a:cubicBezTo>
                <a:cubicBezTo>
                  <a:pt x="1059543" y="2065867"/>
                  <a:pt x="1052830" y="2071643"/>
                  <a:pt x="1045029" y="2075543"/>
                </a:cubicBezTo>
                <a:cubicBezTo>
                  <a:pt x="1038187" y="2078964"/>
                  <a:pt x="1030288" y="2079787"/>
                  <a:pt x="1023257" y="2082800"/>
                </a:cubicBezTo>
                <a:cubicBezTo>
                  <a:pt x="1013314" y="2087061"/>
                  <a:pt x="1003905" y="2092476"/>
                  <a:pt x="994229" y="2097314"/>
                </a:cubicBezTo>
                <a:cubicBezTo>
                  <a:pt x="942412" y="2080042"/>
                  <a:pt x="963416" y="2091287"/>
                  <a:pt x="928915" y="2068286"/>
                </a:cubicBezTo>
                <a:cubicBezTo>
                  <a:pt x="870859" y="2087637"/>
                  <a:pt x="938588" y="2058611"/>
                  <a:pt x="899886" y="2097314"/>
                </a:cubicBezTo>
                <a:cubicBezTo>
                  <a:pt x="894477" y="2102723"/>
                  <a:pt x="884957" y="2101151"/>
                  <a:pt x="878115" y="2104572"/>
                </a:cubicBezTo>
                <a:cubicBezTo>
                  <a:pt x="870314" y="2108473"/>
                  <a:pt x="863600" y="2114248"/>
                  <a:pt x="856343" y="2119086"/>
                </a:cubicBezTo>
                <a:cubicBezTo>
                  <a:pt x="847045" y="2116761"/>
                  <a:pt x="815952" y="2109777"/>
                  <a:pt x="805543" y="2104572"/>
                </a:cubicBezTo>
                <a:cubicBezTo>
                  <a:pt x="749270" y="2076435"/>
                  <a:pt x="816725" y="2101041"/>
                  <a:pt x="762000" y="2082800"/>
                </a:cubicBezTo>
                <a:cubicBezTo>
                  <a:pt x="743760" y="2028079"/>
                  <a:pt x="768365" y="2095530"/>
                  <a:pt x="740229" y="2039257"/>
                </a:cubicBezTo>
                <a:cubicBezTo>
                  <a:pt x="731952" y="2022703"/>
                  <a:pt x="737358" y="2012423"/>
                  <a:pt x="718457" y="2002972"/>
                </a:cubicBezTo>
                <a:cubicBezTo>
                  <a:pt x="704773" y="1996130"/>
                  <a:pt x="687645" y="1996943"/>
                  <a:pt x="674915" y="1988457"/>
                </a:cubicBezTo>
                <a:cubicBezTo>
                  <a:pt x="644844" y="1968411"/>
                  <a:pt x="661605" y="1976058"/>
                  <a:pt x="624115" y="1966686"/>
                </a:cubicBezTo>
                <a:cubicBezTo>
                  <a:pt x="616858" y="1971524"/>
                  <a:pt x="610144" y="1977299"/>
                  <a:pt x="602343" y="1981200"/>
                </a:cubicBezTo>
                <a:cubicBezTo>
                  <a:pt x="595501" y="1984621"/>
                  <a:pt x="585981" y="1983048"/>
                  <a:pt x="580572" y="1988457"/>
                </a:cubicBezTo>
                <a:cubicBezTo>
                  <a:pt x="575163" y="1993866"/>
                  <a:pt x="576736" y="2003387"/>
                  <a:pt x="573315" y="2010229"/>
                </a:cubicBezTo>
                <a:cubicBezTo>
                  <a:pt x="569414" y="2018030"/>
                  <a:pt x="563638" y="2024743"/>
                  <a:pt x="558800" y="2032000"/>
                </a:cubicBezTo>
                <a:cubicBezTo>
                  <a:pt x="575026" y="2080674"/>
                  <a:pt x="559631" y="2068701"/>
                  <a:pt x="587829" y="2082800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/>
          <p:cNvSpPr txBox="1"/>
          <p:nvPr/>
        </p:nvSpPr>
        <p:spPr>
          <a:xfrm>
            <a:off x="584200" y="1712686"/>
            <a:ext cx="28847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800" dirty="0" smtClean="0"/>
              <a:t>Tontteja ympärivuotiseen asumiseen</a:t>
            </a:r>
            <a:br>
              <a:rPr lang="fi-FI" sz="2800" dirty="0" smtClean="0"/>
            </a:br>
            <a:r>
              <a:rPr lang="fi-FI" sz="2800" dirty="0" smtClean="0"/>
              <a:t>ja loma-asunnoille</a:t>
            </a:r>
            <a:endParaRPr lang="fi-FI" sz="2800" dirty="0"/>
          </a:p>
        </p:txBody>
      </p:sp>
      <p:cxnSp>
        <p:nvCxnSpPr>
          <p:cNvPr id="16" name="Suora yhdysviiva 15"/>
          <p:cNvCxnSpPr/>
          <p:nvPr/>
        </p:nvCxnSpPr>
        <p:spPr>
          <a:xfrm flipH="1">
            <a:off x="8186057" y="1843314"/>
            <a:ext cx="1669144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iruutu 16"/>
          <p:cNvSpPr txBox="1"/>
          <p:nvPr/>
        </p:nvSpPr>
        <p:spPr>
          <a:xfrm>
            <a:off x="9838063" y="1300815"/>
            <a:ext cx="233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/>
              <a:t>”Premium”-mökkien alue</a:t>
            </a:r>
          </a:p>
        </p:txBody>
      </p:sp>
      <p:cxnSp>
        <p:nvCxnSpPr>
          <p:cNvPr id="18" name="Suora yhdysviiva 17"/>
          <p:cNvCxnSpPr/>
          <p:nvPr/>
        </p:nvCxnSpPr>
        <p:spPr>
          <a:xfrm flipH="1">
            <a:off x="3406503" y="3169027"/>
            <a:ext cx="1191570" cy="65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/>
          <p:cNvCxnSpPr/>
          <p:nvPr/>
        </p:nvCxnSpPr>
        <p:spPr>
          <a:xfrm flipH="1" flipV="1">
            <a:off x="3406503" y="3256112"/>
            <a:ext cx="5497984" cy="1179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Kuva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6" name="Puolivapaa piirto 25"/>
          <p:cNvSpPr/>
          <p:nvPr/>
        </p:nvSpPr>
        <p:spPr>
          <a:xfrm>
            <a:off x="3420994" y="3278154"/>
            <a:ext cx="2619305" cy="2073037"/>
          </a:xfrm>
          <a:custGeom>
            <a:avLst/>
            <a:gdLst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41175 w 1686014"/>
              <a:gd name="connsiteY22" fmla="*/ 2071396 h 2618792"/>
              <a:gd name="connsiteX23" fmla="*/ 572277 w 1686014"/>
              <a:gd name="connsiteY23" fmla="*/ 2065176 h 2618792"/>
              <a:gd name="connsiteX24" fmla="*/ 609600 w 1686014"/>
              <a:gd name="connsiteY24" fmla="*/ 2052735 h 2618792"/>
              <a:gd name="connsiteX25" fmla="*/ 746449 w 1686014"/>
              <a:gd name="connsiteY25" fmla="*/ 2058955 h 2618792"/>
              <a:gd name="connsiteX26" fmla="*/ 1069910 w 1686014"/>
              <a:gd name="connsiteY26" fmla="*/ 2077616 h 2618792"/>
              <a:gd name="connsiteX27" fmla="*/ 1219200 w 1686014"/>
              <a:gd name="connsiteY27" fmla="*/ 2071396 h 2618792"/>
              <a:gd name="connsiteX28" fmla="*/ 1237861 w 1686014"/>
              <a:gd name="connsiteY28" fmla="*/ 2065176 h 2618792"/>
              <a:gd name="connsiteX29" fmla="*/ 1256522 w 1686014"/>
              <a:gd name="connsiteY29" fmla="*/ 2052735 h 2618792"/>
              <a:gd name="connsiteX30" fmla="*/ 1281404 w 1686014"/>
              <a:gd name="connsiteY30" fmla="*/ 2009192 h 2618792"/>
              <a:gd name="connsiteX31" fmla="*/ 1300065 w 1686014"/>
              <a:gd name="connsiteY31" fmla="*/ 1971869 h 2618792"/>
              <a:gd name="connsiteX32" fmla="*/ 1306285 w 1686014"/>
              <a:gd name="connsiteY32" fmla="*/ 1828800 h 2618792"/>
              <a:gd name="connsiteX33" fmla="*/ 1318726 w 1686014"/>
              <a:gd name="connsiteY33" fmla="*/ 1810139 h 2618792"/>
              <a:gd name="connsiteX34" fmla="*/ 1324947 w 1686014"/>
              <a:gd name="connsiteY34" fmla="*/ 1791478 h 2618792"/>
              <a:gd name="connsiteX35" fmla="*/ 1356049 w 1686014"/>
              <a:gd name="connsiteY35" fmla="*/ 1710612 h 2618792"/>
              <a:gd name="connsiteX36" fmla="*/ 1374710 w 1686014"/>
              <a:gd name="connsiteY36" fmla="*/ 1673290 h 2618792"/>
              <a:gd name="connsiteX37" fmla="*/ 1399592 w 1686014"/>
              <a:gd name="connsiteY37" fmla="*/ 1617306 h 2618792"/>
              <a:gd name="connsiteX38" fmla="*/ 1418253 w 1686014"/>
              <a:gd name="connsiteY38" fmla="*/ 1604865 h 2618792"/>
              <a:gd name="connsiteX39" fmla="*/ 1424473 w 1686014"/>
              <a:gd name="connsiteY39" fmla="*/ 1586204 h 2618792"/>
              <a:gd name="connsiteX40" fmla="*/ 1436914 w 1686014"/>
              <a:gd name="connsiteY40" fmla="*/ 1567543 h 2618792"/>
              <a:gd name="connsiteX41" fmla="*/ 1443134 w 1686014"/>
              <a:gd name="connsiteY41" fmla="*/ 1536441 h 2618792"/>
              <a:gd name="connsiteX42" fmla="*/ 1455575 w 1686014"/>
              <a:gd name="connsiteY42" fmla="*/ 1318727 h 2618792"/>
              <a:gd name="connsiteX43" fmla="*/ 1461796 w 1686014"/>
              <a:gd name="connsiteY43" fmla="*/ 1300065 h 2618792"/>
              <a:gd name="connsiteX44" fmla="*/ 1474236 w 1686014"/>
              <a:gd name="connsiteY44" fmla="*/ 1051249 h 2618792"/>
              <a:gd name="connsiteX45" fmla="*/ 1480457 w 1686014"/>
              <a:gd name="connsiteY45" fmla="*/ 1020147 h 2618792"/>
              <a:gd name="connsiteX46" fmla="*/ 1486677 w 1686014"/>
              <a:gd name="connsiteY46" fmla="*/ 1001486 h 2618792"/>
              <a:gd name="connsiteX47" fmla="*/ 1505338 w 1686014"/>
              <a:gd name="connsiteY47" fmla="*/ 995265 h 2618792"/>
              <a:gd name="connsiteX48" fmla="*/ 1517779 w 1686014"/>
              <a:gd name="connsiteY48" fmla="*/ 976604 h 2618792"/>
              <a:gd name="connsiteX49" fmla="*/ 1536441 w 1686014"/>
              <a:gd name="connsiteY49" fmla="*/ 970384 h 2618792"/>
              <a:gd name="connsiteX50" fmla="*/ 1542661 w 1686014"/>
              <a:gd name="connsiteY50" fmla="*/ 951723 h 2618792"/>
              <a:gd name="connsiteX51" fmla="*/ 1561322 w 1686014"/>
              <a:gd name="connsiteY51" fmla="*/ 939282 h 2618792"/>
              <a:gd name="connsiteX52" fmla="*/ 1573763 w 1686014"/>
              <a:gd name="connsiteY52" fmla="*/ 920621 h 2618792"/>
              <a:gd name="connsiteX53" fmla="*/ 1586204 w 1686014"/>
              <a:gd name="connsiteY53" fmla="*/ 883298 h 2618792"/>
              <a:gd name="connsiteX54" fmla="*/ 1604865 w 1686014"/>
              <a:gd name="connsiteY54" fmla="*/ 870857 h 2618792"/>
              <a:gd name="connsiteX55" fmla="*/ 1623526 w 1686014"/>
              <a:gd name="connsiteY55" fmla="*/ 833535 h 2618792"/>
              <a:gd name="connsiteX56" fmla="*/ 1635967 w 1686014"/>
              <a:gd name="connsiteY56" fmla="*/ 814874 h 2618792"/>
              <a:gd name="connsiteX57" fmla="*/ 1654628 w 1686014"/>
              <a:gd name="connsiteY57" fmla="*/ 777551 h 2618792"/>
              <a:gd name="connsiteX58" fmla="*/ 1673290 w 1686014"/>
              <a:gd name="connsiteY58" fmla="*/ 740229 h 2618792"/>
              <a:gd name="connsiteX59" fmla="*/ 1667069 w 1686014"/>
              <a:gd name="connsiteY59" fmla="*/ 553616 h 2618792"/>
              <a:gd name="connsiteX60" fmla="*/ 1660849 w 1686014"/>
              <a:gd name="connsiteY60" fmla="*/ 534955 h 2618792"/>
              <a:gd name="connsiteX61" fmla="*/ 1629747 w 1686014"/>
              <a:gd name="connsiteY61" fmla="*/ 497633 h 2618792"/>
              <a:gd name="connsiteX62" fmla="*/ 1604865 w 1686014"/>
              <a:gd name="connsiteY62" fmla="*/ 466531 h 2618792"/>
              <a:gd name="connsiteX63" fmla="*/ 1579983 w 1686014"/>
              <a:gd name="connsiteY63" fmla="*/ 422988 h 2618792"/>
              <a:gd name="connsiteX64" fmla="*/ 1561322 w 1686014"/>
              <a:gd name="connsiteY64" fmla="*/ 416767 h 2618792"/>
              <a:gd name="connsiteX65" fmla="*/ 1530220 w 1686014"/>
              <a:gd name="connsiteY65" fmla="*/ 385665 h 2618792"/>
              <a:gd name="connsiteX66" fmla="*/ 1492898 w 1686014"/>
              <a:gd name="connsiteY66" fmla="*/ 354563 h 2618792"/>
              <a:gd name="connsiteX67" fmla="*/ 1468016 w 1686014"/>
              <a:gd name="connsiteY67" fmla="*/ 323461 h 2618792"/>
              <a:gd name="connsiteX68" fmla="*/ 1461796 w 1686014"/>
              <a:gd name="connsiteY68" fmla="*/ 304800 h 2618792"/>
              <a:gd name="connsiteX69" fmla="*/ 1449355 w 1686014"/>
              <a:gd name="connsiteY69" fmla="*/ 286139 h 2618792"/>
              <a:gd name="connsiteX70" fmla="*/ 1443134 w 1686014"/>
              <a:gd name="connsiteY70" fmla="*/ 267478 h 2618792"/>
              <a:gd name="connsiteX71" fmla="*/ 1430694 w 1686014"/>
              <a:gd name="connsiteY71" fmla="*/ 242596 h 2618792"/>
              <a:gd name="connsiteX72" fmla="*/ 1412032 w 1686014"/>
              <a:gd name="connsiteY72" fmla="*/ 205274 h 2618792"/>
              <a:gd name="connsiteX73" fmla="*/ 1405812 w 1686014"/>
              <a:gd name="connsiteY73" fmla="*/ 186612 h 2618792"/>
              <a:gd name="connsiteX74" fmla="*/ 1418253 w 1686014"/>
              <a:gd name="connsiteY7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72277 w 1686014"/>
              <a:gd name="connsiteY22" fmla="*/ 2065176 h 2618792"/>
              <a:gd name="connsiteX23" fmla="*/ 609600 w 1686014"/>
              <a:gd name="connsiteY23" fmla="*/ 2052735 h 2618792"/>
              <a:gd name="connsiteX24" fmla="*/ 746449 w 1686014"/>
              <a:gd name="connsiteY24" fmla="*/ 2058955 h 2618792"/>
              <a:gd name="connsiteX25" fmla="*/ 1069910 w 1686014"/>
              <a:gd name="connsiteY25" fmla="*/ 2077616 h 2618792"/>
              <a:gd name="connsiteX26" fmla="*/ 1219200 w 1686014"/>
              <a:gd name="connsiteY26" fmla="*/ 2071396 h 2618792"/>
              <a:gd name="connsiteX27" fmla="*/ 1237861 w 1686014"/>
              <a:gd name="connsiteY27" fmla="*/ 2065176 h 2618792"/>
              <a:gd name="connsiteX28" fmla="*/ 1256522 w 1686014"/>
              <a:gd name="connsiteY28" fmla="*/ 2052735 h 2618792"/>
              <a:gd name="connsiteX29" fmla="*/ 1281404 w 1686014"/>
              <a:gd name="connsiteY29" fmla="*/ 2009192 h 2618792"/>
              <a:gd name="connsiteX30" fmla="*/ 1300065 w 1686014"/>
              <a:gd name="connsiteY30" fmla="*/ 1971869 h 2618792"/>
              <a:gd name="connsiteX31" fmla="*/ 1306285 w 1686014"/>
              <a:gd name="connsiteY31" fmla="*/ 1828800 h 2618792"/>
              <a:gd name="connsiteX32" fmla="*/ 1318726 w 1686014"/>
              <a:gd name="connsiteY32" fmla="*/ 1810139 h 2618792"/>
              <a:gd name="connsiteX33" fmla="*/ 1324947 w 1686014"/>
              <a:gd name="connsiteY33" fmla="*/ 1791478 h 2618792"/>
              <a:gd name="connsiteX34" fmla="*/ 1356049 w 1686014"/>
              <a:gd name="connsiteY34" fmla="*/ 1710612 h 2618792"/>
              <a:gd name="connsiteX35" fmla="*/ 1374710 w 1686014"/>
              <a:gd name="connsiteY35" fmla="*/ 1673290 h 2618792"/>
              <a:gd name="connsiteX36" fmla="*/ 1399592 w 1686014"/>
              <a:gd name="connsiteY36" fmla="*/ 1617306 h 2618792"/>
              <a:gd name="connsiteX37" fmla="*/ 1418253 w 1686014"/>
              <a:gd name="connsiteY37" fmla="*/ 1604865 h 2618792"/>
              <a:gd name="connsiteX38" fmla="*/ 1424473 w 1686014"/>
              <a:gd name="connsiteY38" fmla="*/ 1586204 h 2618792"/>
              <a:gd name="connsiteX39" fmla="*/ 1436914 w 1686014"/>
              <a:gd name="connsiteY39" fmla="*/ 1567543 h 2618792"/>
              <a:gd name="connsiteX40" fmla="*/ 1443134 w 1686014"/>
              <a:gd name="connsiteY40" fmla="*/ 1536441 h 2618792"/>
              <a:gd name="connsiteX41" fmla="*/ 1455575 w 1686014"/>
              <a:gd name="connsiteY41" fmla="*/ 1318727 h 2618792"/>
              <a:gd name="connsiteX42" fmla="*/ 1461796 w 1686014"/>
              <a:gd name="connsiteY42" fmla="*/ 1300065 h 2618792"/>
              <a:gd name="connsiteX43" fmla="*/ 1474236 w 1686014"/>
              <a:gd name="connsiteY43" fmla="*/ 1051249 h 2618792"/>
              <a:gd name="connsiteX44" fmla="*/ 1480457 w 1686014"/>
              <a:gd name="connsiteY44" fmla="*/ 1020147 h 2618792"/>
              <a:gd name="connsiteX45" fmla="*/ 1486677 w 1686014"/>
              <a:gd name="connsiteY45" fmla="*/ 1001486 h 2618792"/>
              <a:gd name="connsiteX46" fmla="*/ 1505338 w 1686014"/>
              <a:gd name="connsiteY46" fmla="*/ 995265 h 2618792"/>
              <a:gd name="connsiteX47" fmla="*/ 1517779 w 1686014"/>
              <a:gd name="connsiteY47" fmla="*/ 976604 h 2618792"/>
              <a:gd name="connsiteX48" fmla="*/ 1536441 w 1686014"/>
              <a:gd name="connsiteY48" fmla="*/ 970384 h 2618792"/>
              <a:gd name="connsiteX49" fmla="*/ 1542661 w 1686014"/>
              <a:gd name="connsiteY49" fmla="*/ 951723 h 2618792"/>
              <a:gd name="connsiteX50" fmla="*/ 1561322 w 1686014"/>
              <a:gd name="connsiteY50" fmla="*/ 939282 h 2618792"/>
              <a:gd name="connsiteX51" fmla="*/ 1573763 w 1686014"/>
              <a:gd name="connsiteY51" fmla="*/ 920621 h 2618792"/>
              <a:gd name="connsiteX52" fmla="*/ 1586204 w 1686014"/>
              <a:gd name="connsiteY52" fmla="*/ 883298 h 2618792"/>
              <a:gd name="connsiteX53" fmla="*/ 1604865 w 1686014"/>
              <a:gd name="connsiteY53" fmla="*/ 870857 h 2618792"/>
              <a:gd name="connsiteX54" fmla="*/ 1623526 w 1686014"/>
              <a:gd name="connsiteY54" fmla="*/ 833535 h 2618792"/>
              <a:gd name="connsiteX55" fmla="*/ 1635967 w 1686014"/>
              <a:gd name="connsiteY55" fmla="*/ 814874 h 2618792"/>
              <a:gd name="connsiteX56" fmla="*/ 1654628 w 1686014"/>
              <a:gd name="connsiteY56" fmla="*/ 777551 h 2618792"/>
              <a:gd name="connsiteX57" fmla="*/ 1673290 w 1686014"/>
              <a:gd name="connsiteY57" fmla="*/ 740229 h 2618792"/>
              <a:gd name="connsiteX58" fmla="*/ 1667069 w 1686014"/>
              <a:gd name="connsiteY58" fmla="*/ 553616 h 2618792"/>
              <a:gd name="connsiteX59" fmla="*/ 1660849 w 1686014"/>
              <a:gd name="connsiteY59" fmla="*/ 534955 h 2618792"/>
              <a:gd name="connsiteX60" fmla="*/ 1629747 w 1686014"/>
              <a:gd name="connsiteY60" fmla="*/ 497633 h 2618792"/>
              <a:gd name="connsiteX61" fmla="*/ 1604865 w 1686014"/>
              <a:gd name="connsiteY61" fmla="*/ 466531 h 2618792"/>
              <a:gd name="connsiteX62" fmla="*/ 1579983 w 1686014"/>
              <a:gd name="connsiteY62" fmla="*/ 422988 h 2618792"/>
              <a:gd name="connsiteX63" fmla="*/ 1561322 w 1686014"/>
              <a:gd name="connsiteY63" fmla="*/ 416767 h 2618792"/>
              <a:gd name="connsiteX64" fmla="*/ 1530220 w 1686014"/>
              <a:gd name="connsiteY64" fmla="*/ 385665 h 2618792"/>
              <a:gd name="connsiteX65" fmla="*/ 1492898 w 1686014"/>
              <a:gd name="connsiteY65" fmla="*/ 354563 h 2618792"/>
              <a:gd name="connsiteX66" fmla="*/ 1468016 w 1686014"/>
              <a:gd name="connsiteY66" fmla="*/ 323461 h 2618792"/>
              <a:gd name="connsiteX67" fmla="*/ 1461796 w 1686014"/>
              <a:gd name="connsiteY67" fmla="*/ 304800 h 2618792"/>
              <a:gd name="connsiteX68" fmla="*/ 1449355 w 1686014"/>
              <a:gd name="connsiteY68" fmla="*/ 286139 h 2618792"/>
              <a:gd name="connsiteX69" fmla="*/ 1443134 w 1686014"/>
              <a:gd name="connsiteY69" fmla="*/ 267478 h 2618792"/>
              <a:gd name="connsiteX70" fmla="*/ 1430694 w 1686014"/>
              <a:gd name="connsiteY70" fmla="*/ 242596 h 2618792"/>
              <a:gd name="connsiteX71" fmla="*/ 1412032 w 1686014"/>
              <a:gd name="connsiteY71" fmla="*/ 205274 h 2618792"/>
              <a:gd name="connsiteX72" fmla="*/ 1405812 w 1686014"/>
              <a:gd name="connsiteY72" fmla="*/ 186612 h 2618792"/>
              <a:gd name="connsiteX73" fmla="*/ 1418253 w 1686014"/>
              <a:gd name="connsiteY7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609600 w 1686014"/>
              <a:gd name="connsiteY22" fmla="*/ 2052735 h 2618792"/>
              <a:gd name="connsiteX23" fmla="*/ 746449 w 1686014"/>
              <a:gd name="connsiteY23" fmla="*/ 2058955 h 2618792"/>
              <a:gd name="connsiteX24" fmla="*/ 1069910 w 1686014"/>
              <a:gd name="connsiteY24" fmla="*/ 2077616 h 2618792"/>
              <a:gd name="connsiteX25" fmla="*/ 1219200 w 1686014"/>
              <a:gd name="connsiteY25" fmla="*/ 2071396 h 2618792"/>
              <a:gd name="connsiteX26" fmla="*/ 1237861 w 1686014"/>
              <a:gd name="connsiteY26" fmla="*/ 2065176 h 2618792"/>
              <a:gd name="connsiteX27" fmla="*/ 1256522 w 1686014"/>
              <a:gd name="connsiteY27" fmla="*/ 2052735 h 2618792"/>
              <a:gd name="connsiteX28" fmla="*/ 1281404 w 1686014"/>
              <a:gd name="connsiteY28" fmla="*/ 2009192 h 2618792"/>
              <a:gd name="connsiteX29" fmla="*/ 1300065 w 1686014"/>
              <a:gd name="connsiteY29" fmla="*/ 1971869 h 2618792"/>
              <a:gd name="connsiteX30" fmla="*/ 1306285 w 1686014"/>
              <a:gd name="connsiteY30" fmla="*/ 1828800 h 2618792"/>
              <a:gd name="connsiteX31" fmla="*/ 1318726 w 1686014"/>
              <a:gd name="connsiteY31" fmla="*/ 1810139 h 2618792"/>
              <a:gd name="connsiteX32" fmla="*/ 1324947 w 1686014"/>
              <a:gd name="connsiteY32" fmla="*/ 1791478 h 2618792"/>
              <a:gd name="connsiteX33" fmla="*/ 1356049 w 1686014"/>
              <a:gd name="connsiteY33" fmla="*/ 1710612 h 2618792"/>
              <a:gd name="connsiteX34" fmla="*/ 1374710 w 1686014"/>
              <a:gd name="connsiteY34" fmla="*/ 1673290 h 2618792"/>
              <a:gd name="connsiteX35" fmla="*/ 1399592 w 1686014"/>
              <a:gd name="connsiteY35" fmla="*/ 1617306 h 2618792"/>
              <a:gd name="connsiteX36" fmla="*/ 1418253 w 1686014"/>
              <a:gd name="connsiteY36" fmla="*/ 1604865 h 2618792"/>
              <a:gd name="connsiteX37" fmla="*/ 1424473 w 1686014"/>
              <a:gd name="connsiteY37" fmla="*/ 1586204 h 2618792"/>
              <a:gd name="connsiteX38" fmla="*/ 1436914 w 1686014"/>
              <a:gd name="connsiteY38" fmla="*/ 1567543 h 2618792"/>
              <a:gd name="connsiteX39" fmla="*/ 1443134 w 1686014"/>
              <a:gd name="connsiteY39" fmla="*/ 1536441 h 2618792"/>
              <a:gd name="connsiteX40" fmla="*/ 1455575 w 1686014"/>
              <a:gd name="connsiteY40" fmla="*/ 1318727 h 2618792"/>
              <a:gd name="connsiteX41" fmla="*/ 1461796 w 1686014"/>
              <a:gd name="connsiteY41" fmla="*/ 1300065 h 2618792"/>
              <a:gd name="connsiteX42" fmla="*/ 1474236 w 1686014"/>
              <a:gd name="connsiteY42" fmla="*/ 1051249 h 2618792"/>
              <a:gd name="connsiteX43" fmla="*/ 1480457 w 1686014"/>
              <a:gd name="connsiteY43" fmla="*/ 1020147 h 2618792"/>
              <a:gd name="connsiteX44" fmla="*/ 1486677 w 1686014"/>
              <a:gd name="connsiteY44" fmla="*/ 1001486 h 2618792"/>
              <a:gd name="connsiteX45" fmla="*/ 1505338 w 1686014"/>
              <a:gd name="connsiteY45" fmla="*/ 995265 h 2618792"/>
              <a:gd name="connsiteX46" fmla="*/ 1517779 w 1686014"/>
              <a:gd name="connsiteY46" fmla="*/ 976604 h 2618792"/>
              <a:gd name="connsiteX47" fmla="*/ 1536441 w 1686014"/>
              <a:gd name="connsiteY47" fmla="*/ 970384 h 2618792"/>
              <a:gd name="connsiteX48" fmla="*/ 1542661 w 1686014"/>
              <a:gd name="connsiteY48" fmla="*/ 951723 h 2618792"/>
              <a:gd name="connsiteX49" fmla="*/ 1561322 w 1686014"/>
              <a:gd name="connsiteY49" fmla="*/ 939282 h 2618792"/>
              <a:gd name="connsiteX50" fmla="*/ 1573763 w 1686014"/>
              <a:gd name="connsiteY50" fmla="*/ 920621 h 2618792"/>
              <a:gd name="connsiteX51" fmla="*/ 1586204 w 1686014"/>
              <a:gd name="connsiteY51" fmla="*/ 883298 h 2618792"/>
              <a:gd name="connsiteX52" fmla="*/ 1604865 w 1686014"/>
              <a:gd name="connsiteY52" fmla="*/ 870857 h 2618792"/>
              <a:gd name="connsiteX53" fmla="*/ 1623526 w 1686014"/>
              <a:gd name="connsiteY53" fmla="*/ 833535 h 2618792"/>
              <a:gd name="connsiteX54" fmla="*/ 1635967 w 1686014"/>
              <a:gd name="connsiteY54" fmla="*/ 814874 h 2618792"/>
              <a:gd name="connsiteX55" fmla="*/ 1654628 w 1686014"/>
              <a:gd name="connsiteY55" fmla="*/ 777551 h 2618792"/>
              <a:gd name="connsiteX56" fmla="*/ 1673290 w 1686014"/>
              <a:gd name="connsiteY56" fmla="*/ 740229 h 2618792"/>
              <a:gd name="connsiteX57" fmla="*/ 1667069 w 1686014"/>
              <a:gd name="connsiteY57" fmla="*/ 553616 h 2618792"/>
              <a:gd name="connsiteX58" fmla="*/ 1660849 w 1686014"/>
              <a:gd name="connsiteY58" fmla="*/ 534955 h 2618792"/>
              <a:gd name="connsiteX59" fmla="*/ 1629747 w 1686014"/>
              <a:gd name="connsiteY59" fmla="*/ 497633 h 2618792"/>
              <a:gd name="connsiteX60" fmla="*/ 1604865 w 1686014"/>
              <a:gd name="connsiteY60" fmla="*/ 466531 h 2618792"/>
              <a:gd name="connsiteX61" fmla="*/ 1579983 w 1686014"/>
              <a:gd name="connsiteY61" fmla="*/ 422988 h 2618792"/>
              <a:gd name="connsiteX62" fmla="*/ 1561322 w 1686014"/>
              <a:gd name="connsiteY62" fmla="*/ 416767 h 2618792"/>
              <a:gd name="connsiteX63" fmla="*/ 1530220 w 1686014"/>
              <a:gd name="connsiteY63" fmla="*/ 385665 h 2618792"/>
              <a:gd name="connsiteX64" fmla="*/ 1492898 w 1686014"/>
              <a:gd name="connsiteY64" fmla="*/ 354563 h 2618792"/>
              <a:gd name="connsiteX65" fmla="*/ 1468016 w 1686014"/>
              <a:gd name="connsiteY65" fmla="*/ 323461 h 2618792"/>
              <a:gd name="connsiteX66" fmla="*/ 1461796 w 1686014"/>
              <a:gd name="connsiteY66" fmla="*/ 304800 h 2618792"/>
              <a:gd name="connsiteX67" fmla="*/ 1449355 w 1686014"/>
              <a:gd name="connsiteY67" fmla="*/ 286139 h 2618792"/>
              <a:gd name="connsiteX68" fmla="*/ 1443134 w 1686014"/>
              <a:gd name="connsiteY68" fmla="*/ 267478 h 2618792"/>
              <a:gd name="connsiteX69" fmla="*/ 1430694 w 1686014"/>
              <a:gd name="connsiteY69" fmla="*/ 242596 h 2618792"/>
              <a:gd name="connsiteX70" fmla="*/ 1412032 w 1686014"/>
              <a:gd name="connsiteY70" fmla="*/ 205274 h 2618792"/>
              <a:gd name="connsiteX71" fmla="*/ 1405812 w 1686014"/>
              <a:gd name="connsiteY71" fmla="*/ 186612 h 2618792"/>
              <a:gd name="connsiteX72" fmla="*/ 1418253 w 1686014"/>
              <a:gd name="connsiteY7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09600 w 1686014"/>
              <a:gd name="connsiteY21" fmla="*/ 2052735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81404 w 1686014"/>
              <a:gd name="connsiteY26" fmla="*/ 2009192 h 2618792"/>
              <a:gd name="connsiteX27" fmla="*/ 1300065 w 1686014"/>
              <a:gd name="connsiteY27" fmla="*/ 1971869 h 2618792"/>
              <a:gd name="connsiteX28" fmla="*/ 1306285 w 1686014"/>
              <a:gd name="connsiteY28" fmla="*/ 1828800 h 2618792"/>
              <a:gd name="connsiteX29" fmla="*/ 1318726 w 1686014"/>
              <a:gd name="connsiteY29" fmla="*/ 1810139 h 2618792"/>
              <a:gd name="connsiteX30" fmla="*/ 1324947 w 1686014"/>
              <a:gd name="connsiteY30" fmla="*/ 1791478 h 2618792"/>
              <a:gd name="connsiteX31" fmla="*/ 1356049 w 1686014"/>
              <a:gd name="connsiteY31" fmla="*/ 1710612 h 2618792"/>
              <a:gd name="connsiteX32" fmla="*/ 1374710 w 1686014"/>
              <a:gd name="connsiteY32" fmla="*/ 1673290 h 2618792"/>
              <a:gd name="connsiteX33" fmla="*/ 1399592 w 1686014"/>
              <a:gd name="connsiteY33" fmla="*/ 1617306 h 2618792"/>
              <a:gd name="connsiteX34" fmla="*/ 1418253 w 1686014"/>
              <a:gd name="connsiteY34" fmla="*/ 1604865 h 2618792"/>
              <a:gd name="connsiteX35" fmla="*/ 1424473 w 1686014"/>
              <a:gd name="connsiteY35" fmla="*/ 1586204 h 2618792"/>
              <a:gd name="connsiteX36" fmla="*/ 1436914 w 1686014"/>
              <a:gd name="connsiteY36" fmla="*/ 1567543 h 2618792"/>
              <a:gd name="connsiteX37" fmla="*/ 1443134 w 1686014"/>
              <a:gd name="connsiteY37" fmla="*/ 1536441 h 2618792"/>
              <a:gd name="connsiteX38" fmla="*/ 1455575 w 1686014"/>
              <a:gd name="connsiteY38" fmla="*/ 1318727 h 2618792"/>
              <a:gd name="connsiteX39" fmla="*/ 1461796 w 1686014"/>
              <a:gd name="connsiteY39" fmla="*/ 1300065 h 2618792"/>
              <a:gd name="connsiteX40" fmla="*/ 1474236 w 1686014"/>
              <a:gd name="connsiteY40" fmla="*/ 1051249 h 2618792"/>
              <a:gd name="connsiteX41" fmla="*/ 1480457 w 1686014"/>
              <a:gd name="connsiteY41" fmla="*/ 1020147 h 2618792"/>
              <a:gd name="connsiteX42" fmla="*/ 1486677 w 1686014"/>
              <a:gd name="connsiteY42" fmla="*/ 1001486 h 2618792"/>
              <a:gd name="connsiteX43" fmla="*/ 1505338 w 1686014"/>
              <a:gd name="connsiteY43" fmla="*/ 995265 h 2618792"/>
              <a:gd name="connsiteX44" fmla="*/ 1517779 w 1686014"/>
              <a:gd name="connsiteY44" fmla="*/ 976604 h 2618792"/>
              <a:gd name="connsiteX45" fmla="*/ 1536441 w 1686014"/>
              <a:gd name="connsiteY45" fmla="*/ 970384 h 2618792"/>
              <a:gd name="connsiteX46" fmla="*/ 1542661 w 1686014"/>
              <a:gd name="connsiteY46" fmla="*/ 951723 h 2618792"/>
              <a:gd name="connsiteX47" fmla="*/ 1561322 w 1686014"/>
              <a:gd name="connsiteY47" fmla="*/ 939282 h 2618792"/>
              <a:gd name="connsiteX48" fmla="*/ 1573763 w 1686014"/>
              <a:gd name="connsiteY48" fmla="*/ 920621 h 2618792"/>
              <a:gd name="connsiteX49" fmla="*/ 1586204 w 1686014"/>
              <a:gd name="connsiteY49" fmla="*/ 883298 h 2618792"/>
              <a:gd name="connsiteX50" fmla="*/ 1604865 w 1686014"/>
              <a:gd name="connsiteY50" fmla="*/ 870857 h 2618792"/>
              <a:gd name="connsiteX51" fmla="*/ 1623526 w 1686014"/>
              <a:gd name="connsiteY51" fmla="*/ 833535 h 2618792"/>
              <a:gd name="connsiteX52" fmla="*/ 1635967 w 1686014"/>
              <a:gd name="connsiteY52" fmla="*/ 814874 h 2618792"/>
              <a:gd name="connsiteX53" fmla="*/ 1654628 w 1686014"/>
              <a:gd name="connsiteY53" fmla="*/ 777551 h 2618792"/>
              <a:gd name="connsiteX54" fmla="*/ 1673290 w 1686014"/>
              <a:gd name="connsiteY54" fmla="*/ 740229 h 2618792"/>
              <a:gd name="connsiteX55" fmla="*/ 1667069 w 1686014"/>
              <a:gd name="connsiteY55" fmla="*/ 553616 h 2618792"/>
              <a:gd name="connsiteX56" fmla="*/ 1660849 w 1686014"/>
              <a:gd name="connsiteY56" fmla="*/ 534955 h 2618792"/>
              <a:gd name="connsiteX57" fmla="*/ 1629747 w 1686014"/>
              <a:gd name="connsiteY57" fmla="*/ 497633 h 2618792"/>
              <a:gd name="connsiteX58" fmla="*/ 1604865 w 1686014"/>
              <a:gd name="connsiteY58" fmla="*/ 466531 h 2618792"/>
              <a:gd name="connsiteX59" fmla="*/ 1579983 w 1686014"/>
              <a:gd name="connsiteY59" fmla="*/ 422988 h 2618792"/>
              <a:gd name="connsiteX60" fmla="*/ 1561322 w 1686014"/>
              <a:gd name="connsiteY60" fmla="*/ 416767 h 2618792"/>
              <a:gd name="connsiteX61" fmla="*/ 1530220 w 1686014"/>
              <a:gd name="connsiteY61" fmla="*/ 385665 h 2618792"/>
              <a:gd name="connsiteX62" fmla="*/ 1492898 w 1686014"/>
              <a:gd name="connsiteY62" fmla="*/ 354563 h 2618792"/>
              <a:gd name="connsiteX63" fmla="*/ 1468016 w 1686014"/>
              <a:gd name="connsiteY63" fmla="*/ 323461 h 2618792"/>
              <a:gd name="connsiteX64" fmla="*/ 1461796 w 1686014"/>
              <a:gd name="connsiteY64" fmla="*/ 304800 h 2618792"/>
              <a:gd name="connsiteX65" fmla="*/ 1449355 w 1686014"/>
              <a:gd name="connsiteY65" fmla="*/ 286139 h 2618792"/>
              <a:gd name="connsiteX66" fmla="*/ 1443134 w 1686014"/>
              <a:gd name="connsiteY66" fmla="*/ 267478 h 2618792"/>
              <a:gd name="connsiteX67" fmla="*/ 1430694 w 1686014"/>
              <a:gd name="connsiteY67" fmla="*/ 242596 h 2618792"/>
              <a:gd name="connsiteX68" fmla="*/ 1412032 w 1686014"/>
              <a:gd name="connsiteY68" fmla="*/ 205274 h 2618792"/>
              <a:gd name="connsiteX69" fmla="*/ 1405812 w 1686014"/>
              <a:gd name="connsiteY69" fmla="*/ 186612 h 2618792"/>
              <a:gd name="connsiteX70" fmla="*/ 1418253 w 1686014"/>
              <a:gd name="connsiteY7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81404 w 1686014"/>
              <a:gd name="connsiteY25" fmla="*/ 2009192 h 2618792"/>
              <a:gd name="connsiteX26" fmla="*/ 1300065 w 1686014"/>
              <a:gd name="connsiteY26" fmla="*/ 1971869 h 2618792"/>
              <a:gd name="connsiteX27" fmla="*/ 1306285 w 1686014"/>
              <a:gd name="connsiteY27" fmla="*/ 1828800 h 2618792"/>
              <a:gd name="connsiteX28" fmla="*/ 1318726 w 1686014"/>
              <a:gd name="connsiteY28" fmla="*/ 1810139 h 2618792"/>
              <a:gd name="connsiteX29" fmla="*/ 1324947 w 1686014"/>
              <a:gd name="connsiteY29" fmla="*/ 1791478 h 2618792"/>
              <a:gd name="connsiteX30" fmla="*/ 1356049 w 1686014"/>
              <a:gd name="connsiteY30" fmla="*/ 1710612 h 2618792"/>
              <a:gd name="connsiteX31" fmla="*/ 1374710 w 1686014"/>
              <a:gd name="connsiteY31" fmla="*/ 1673290 h 2618792"/>
              <a:gd name="connsiteX32" fmla="*/ 1399592 w 1686014"/>
              <a:gd name="connsiteY32" fmla="*/ 1617306 h 2618792"/>
              <a:gd name="connsiteX33" fmla="*/ 1418253 w 1686014"/>
              <a:gd name="connsiteY33" fmla="*/ 1604865 h 2618792"/>
              <a:gd name="connsiteX34" fmla="*/ 1424473 w 1686014"/>
              <a:gd name="connsiteY34" fmla="*/ 1586204 h 2618792"/>
              <a:gd name="connsiteX35" fmla="*/ 1436914 w 1686014"/>
              <a:gd name="connsiteY35" fmla="*/ 1567543 h 2618792"/>
              <a:gd name="connsiteX36" fmla="*/ 1443134 w 1686014"/>
              <a:gd name="connsiteY36" fmla="*/ 1536441 h 2618792"/>
              <a:gd name="connsiteX37" fmla="*/ 1455575 w 1686014"/>
              <a:gd name="connsiteY37" fmla="*/ 1318727 h 2618792"/>
              <a:gd name="connsiteX38" fmla="*/ 1461796 w 1686014"/>
              <a:gd name="connsiteY38" fmla="*/ 1300065 h 2618792"/>
              <a:gd name="connsiteX39" fmla="*/ 1474236 w 1686014"/>
              <a:gd name="connsiteY39" fmla="*/ 1051249 h 2618792"/>
              <a:gd name="connsiteX40" fmla="*/ 1480457 w 1686014"/>
              <a:gd name="connsiteY40" fmla="*/ 1020147 h 2618792"/>
              <a:gd name="connsiteX41" fmla="*/ 1486677 w 1686014"/>
              <a:gd name="connsiteY41" fmla="*/ 1001486 h 2618792"/>
              <a:gd name="connsiteX42" fmla="*/ 1505338 w 1686014"/>
              <a:gd name="connsiteY42" fmla="*/ 995265 h 2618792"/>
              <a:gd name="connsiteX43" fmla="*/ 1517779 w 1686014"/>
              <a:gd name="connsiteY43" fmla="*/ 976604 h 2618792"/>
              <a:gd name="connsiteX44" fmla="*/ 1536441 w 1686014"/>
              <a:gd name="connsiteY44" fmla="*/ 970384 h 2618792"/>
              <a:gd name="connsiteX45" fmla="*/ 1542661 w 1686014"/>
              <a:gd name="connsiteY45" fmla="*/ 951723 h 2618792"/>
              <a:gd name="connsiteX46" fmla="*/ 1561322 w 1686014"/>
              <a:gd name="connsiteY46" fmla="*/ 939282 h 2618792"/>
              <a:gd name="connsiteX47" fmla="*/ 1573763 w 1686014"/>
              <a:gd name="connsiteY47" fmla="*/ 920621 h 2618792"/>
              <a:gd name="connsiteX48" fmla="*/ 1586204 w 1686014"/>
              <a:gd name="connsiteY48" fmla="*/ 883298 h 2618792"/>
              <a:gd name="connsiteX49" fmla="*/ 1604865 w 1686014"/>
              <a:gd name="connsiteY49" fmla="*/ 870857 h 2618792"/>
              <a:gd name="connsiteX50" fmla="*/ 1623526 w 1686014"/>
              <a:gd name="connsiteY50" fmla="*/ 833535 h 2618792"/>
              <a:gd name="connsiteX51" fmla="*/ 1635967 w 1686014"/>
              <a:gd name="connsiteY51" fmla="*/ 814874 h 2618792"/>
              <a:gd name="connsiteX52" fmla="*/ 1654628 w 1686014"/>
              <a:gd name="connsiteY52" fmla="*/ 777551 h 2618792"/>
              <a:gd name="connsiteX53" fmla="*/ 1673290 w 1686014"/>
              <a:gd name="connsiteY53" fmla="*/ 740229 h 2618792"/>
              <a:gd name="connsiteX54" fmla="*/ 1667069 w 1686014"/>
              <a:gd name="connsiteY54" fmla="*/ 553616 h 2618792"/>
              <a:gd name="connsiteX55" fmla="*/ 1660849 w 1686014"/>
              <a:gd name="connsiteY55" fmla="*/ 534955 h 2618792"/>
              <a:gd name="connsiteX56" fmla="*/ 1629747 w 1686014"/>
              <a:gd name="connsiteY56" fmla="*/ 497633 h 2618792"/>
              <a:gd name="connsiteX57" fmla="*/ 1604865 w 1686014"/>
              <a:gd name="connsiteY57" fmla="*/ 466531 h 2618792"/>
              <a:gd name="connsiteX58" fmla="*/ 1579983 w 1686014"/>
              <a:gd name="connsiteY58" fmla="*/ 422988 h 2618792"/>
              <a:gd name="connsiteX59" fmla="*/ 1561322 w 1686014"/>
              <a:gd name="connsiteY59" fmla="*/ 416767 h 2618792"/>
              <a:gd name="connsiteX60" fmla="*/ 1530220 w 1686014"/>
              <a:gd name="connsiteY60" fmla="*/ 385665 h 2618792"/>
              <a:gd name="connsiteX61" fmla="*/ 1492898 w 1686014"/>
              <a:gd name="connsiteY61" fmla="*/ 354563 h 2618792"/>
              <a:gd name="connsiteX62" fmla="*/ 1468016 w 1686014"/>
              <a:gd name="connsiteY62" fmla="*/ 323461 h 2618792"/>
              <a:gd name="connsiteX63" fmla="*/ 1461796 w 1686014"/>
              <a:gd name="connsiteY63" fmla="*/ 304800 h 2618792"/>
              <a:gd name="connsiteX64" fmla="*/ 1449355 w 1686014"/>
              <a:gd name="connsiteY64" fmla="*/ 286139 h 2618792"/>
              <a:gd name="connsiteX65" fmla="*/ 1443134 w 1686014"/>
              <a:gd name="connsiteY65" fmla="*/ 267478 h 2618792"/>
              <a:gd name="connsiteX66" fmla="*/ 1430694 w 1686014"/>
              <a:gd name="connsiteY66" fmla="*/ 242596 h 2618792"/>
              <a:gd name="connsiteX67" fmla="*/ 1412032 w 1686014"/>
              <a:gd name="connsiteY67" fmla="*/ 205274 h 2618792"/>
              <a:gd name="connsiteX68" fmla="*/ 1405812 w 1686014"/>
              <a:gd name="connsiteY68" fmla="*/ 186612 h 2618792"/>
              <a:gd name="connsiteX69" fmla="*/ 1418253 w 1686014"/>
              <a:gd name="connsiteY6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81404 w 1686014"/>
              <a:gd name="connsiteY24" fmla="*/ 2009192 h 2618792"/>
              <a:gd name="connsiteX25" fmla="*/ 1300065 w 1686014"/>
              <a:gd name="connsiteY25" fmla="*/ 1971869 h 2618792"/>
              <a:gd name="connsiteX26" fmla="*/ 1306285 w 1686014"/>
              <a:gd name="connsiteY26" fmla="*/ 1828800 h 2618792"/>
              <a:gd name="connsiteX27" fmla="*/ 1318726 w 1686014"/>
              <a:gd name="connsiteY27" fmla="*/ 1810139 h 2618792"/>
              <a:gd name="connsiteX28" fmla="*/ 1324947 w 1686014"/>
              <a:gd name="connsiteY28" fmla="*/ 1791478 h 2618792"/>
              <a:gd name="connsiteX29" fmla="*/ 1356049 w 1686014"/>
              <a:gd name="connsiteY29" fmla="*/ 1710612 h 2618792"/>
              <a:gd name="connsiteX30" fmla="*/ 1374710 w 1686014"/>
              <a:gd name="connsiteY30" fmla="*/ 1673290 h 2618792"/>
              <a:gd name="connsiteX31" fmla="*/ 1399592 w 1686014"/>
              <a:gd name="connsiteY31" fmla="*/ 1617306 h 2618792"/>
              <a:gd name="connsiteX32" fmla="*/ 1418253 w 1686014"/>
              <a:gd name="connsiteY32" fmla="*/ 1604865 h 2618792"/>
              <a:gd name="connsiteX33" fmla="*/ 1424473 w 1686014"/>
              <a:gd name="connsiteY33" fmla="*/ 1586204 h 2618792"/>
              <a:gd name="connsiteX34" fmla="*/ 1436914 w 1686014"/>
              <a:gd name="connsiteY34" fmla="*/ 1567543 h 2618792"/>
              <a:gd name="connsiteX35" fmla="*/ 1443134 w 1686014"/>
              <a:gd name="connsiteY35" fmla="*/ 1536441 h 2618792"/>
              <a:gd name="connsiteX36" fmla="*/ 1455575 w 1686014"/>
              <a:gd name="connsiteY36" fmla="*/ 1318727 h 2618792"/>
              <a:gd name="connsiteX37" fmla="*/ 1461796 w 1686014"/>
              <a:gd name="connsiteY37" fmla="*/ 1300065 h 2618792"/>
              <a:gd name="connsiteX38" fmla="*/ 1474236 w 1686014"/>
              <a:gd name="connsiteY38" fmla="*/ 1051249 h 2618792"/>
              <a:gd name="connsiteX39" fmla="*/ 1480457 w 1686014"/>
              <a:gd name="connsiteY39" fmla="*/ 1020147 h 2618792"/>
              <a:gd name="connsiteX40" fmla="*/ 1486677 w 1686014"/>
              <a:gd name="connsiteY40" fmla="*/ 1001486 h 2618792"/>
              <a:gd name="connsiteX41" fmla="*/ 1505338 w 1686014"/>
              <a:gd name="connsiteY41" fmla="*/ 995265 h 2618792"/>
              <a:gd name="connsiteX42" fmla="*/ 1517779 w 1686014"/>
              <a:gd name="connsiteY42" fmla="*/ 976604 h 2618792"/>
              <a:gd name="connsiteX43" fmla="*/ 1536441 w 1686014"/>
              <a:gd name="connsiteY43" fmla="*/ 970384 h 2618792"/>
              <a:gd name="connsiteX44" fmla="*/ 1542661 w 1686014"/>
              <a:gd name="connsiteY44" fmla="*/ 951723 h 2618792"/>
              <a:gd name="connsiteX45" fmla="*/ 1561322 w 1686014"/>
              <a:gd name="connsiteY45" fmla="*/ 939282 h 2618792"/>
              <a:gd name="connsiteX46" fmla="*/ 1573763 w 1686014"/>
              <a:gd name="connsiteY46" fmla="*/ 920621 h 2618792"/>
              <a:gd name="connsiteX47" fmla="*/ 1586204 w 1686014"/>
              <a:gd name="connsiteY47" fmla="*/ 883298 h 2618792"/>
              <a:gd name="connsiteX48" fmla="*/ 1604865 w 1686014"/>
              <a:gd name="connsiteY48" fmla="*/ 870857 h 2618792"/>
              <a:gd name="connsiteX49" fmla="*/ 1623526 w 1686014"/>
              <a:gd name="connsiteY49" fmla="*/ 833535 h 2618792"/>
              <a:gd name="connsiteX50" fmla="*/ 1635967 w 1686014"/>
              <a:gd name="connsiteY50" fmla="*/ 814874 h 2618792"/>
              <a:gd name="connsiteX51" fmla="*/ 1654628 w 1686014"/>
              <a:gd name="connsiteY51" fmla="*/ 777551 h 2618792"/>
              <a:gd name="connsiteX52" fmla="*/ 1673290 w 1686014"/>
              <a:gd name="connsiteY52" fmla="*/ 740229 h 2618792"/>
              <a:gd name="connsiteX53" fmla="*/ 1667069 w 1686014"/>
              <a:gd name="connsiteY53" fmla="*/ 553616 h 2618792"/>
              <a:gd name="connsiteX54" fmla="*/ 1660849 w 1686014"/>
              <a:gd name="connsiteY54" fmla="*/ 534955 h 2618792"/>
              <a:gd name="connsiteX55" fmla="*/ 1629747 w 1686014"/>
              <a:gd name="connsiteY55" fmla="*/ 497633 h 2618792"/>
              <a:gd name="connsiteX56" fmla="*/ 1604865 w 1686014"/>
              <a:gd name="connsiteY56" fmla="*/ 466531 h 2618792"/>
              <a:gd name="connsiteX57" fmla="*/ 1579983 w 1686014"/>
              <a:gd name="connsiteY57" fmla="*/ 422988 h 2618792"/>
              <a:gd name="connsiteX58" fmla="*/ 1561322 w 1686014"/>
              <a:gd name="connsiteY58" fmla="*/ 416767 h 2618792"/>
              <a:gd name="connsiteX59" fmla="*/ 1530220 w 1686014"/>
              <a:gd name="connsiteY59" fmla="*/ 385665 h 2618792"/>
              <a:gd name="connsiteX60" fmla="*/ 1492898 w 1686014"/>
              <a:gd name="connsiteY60" fmla="*/ 354563 h 2618792"/>
              <a:gd name="connsiteX61" fmla="*/ 1468016 w 1686014"/>
              <a:gd name="connsiteY61" fmla="*/ 323461 h 2618792"/>
              <a:gd name="connsiteX62" fmla="*/ 1461796 w 1686014"/>
              <a:gd name="connsiteY62" fmla="*/ 304800 h 2618792"/>
              <a:gd name="connsiteX63" fmla="*/ 1449355 w 1686014"/>
              <a:gd name="connsiteY63" fmla="*/ 286139 h 2618792"/>
              <a:gd name="connsiteX64" fmla="*/ 1443134 w 1686014"/>
              <a:gd name="connsiteY64" fmla="*/ 267478 h 2618792"/>
              <a:gd name="connsiteX65" fmla="*/ 1430694 w 1686014"/>
              <a:gd name="connsiteY65" fmla="*/ 242596 h 2618792"/>
              <a:gd name="connsiteX66" fmla="*/ 1412032 w 1686014"/>
              <a:gd name="connsiteY66" fmla="*/ 205274 h 2618792"/>
              <a:gd name="connsiteX67" fmla="*/ 1405812 w 1686014"/>
              <a:gd name="connsiteY67" fmla="*/ 186612 h 2618792"/>
              <a:gd name="connsiteX68" fmla="*/ 1418253 w 1686014"/>
              <a:gd name="connsiteY6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0065 w 1686014"/>
              <a:gd name="connsiteY24" fmla="*/ 1971869 h 2618792"/>
              <a:gd name="connsiteX25" fmla="*/ 1306285 w 1686014"/>
              <a:gd name="connsiteY25" fmla="*/ 1828800 h 2618792"/>
              <a:gd name="connsiteX26" fmla="*/ 1318726 w 1686014"/>
              <a:gd name="connsiteY26" fmla="*/ 1810139 h 2618792"/>
              <a:gd name="connsiteX27" fmla="*/ 1324947 w 1686014"/>
              <a:gd name="connsiteY27" fmla="*/ 1791478 h 2618792"/>
              <a:gd name="connsiteX28" fmla="*/ 1356049 w 1686014"/>
              <a:gd name="connsiteY28" fmla="*/ 1710612 h 2618792"/>
              <a:gd name="connsiteX29" fmla="*/ 1374710 w 1686014"/>
              <a:gd name="connsiteY29" fmla="*/ 1673290 h 2618792"/>
              <a:gd name="connsiteX30" fmla="*/ 1399592 w 1686014"/>
              <a:gd name="connsiteY30" fmla="*/ 1617306 h 2618792"/>
              <a:gd name="connsiteX31" fmla="*/ 1418253 w 1686014"/>
              <a:gd name="connsiteY31" fmla="*/ 1604865 h 2618792"/>
              <a:gd name="connsiteX32" fmla="*/ 1424473 w 1686014"/>
              <a:gd name="connsiteY32" fmla="*/ 1586204 h 2618792"/>
              <a:gd name="connsiteX33" fmla="*/ 1436914 w 1686014"/>
              <a:gd name="connsiteY33" fmla="*/ 1567543 h 2618792"/>
              <a:gd name="connsiteX34" fmla="*/ 1443134 w 1686014"/>
              <a:gd name="connsiteY34" fmla="*/ 1536441 h 2618792"/>
              <a:gd name="connsiteX35" fmla="*/ 1455575 w 1686014"/>
              <a:gd name="connsiteY35" fmla="*/ 1318727 h 2618792"/>
              <a:gd name="connsiteX36" fmla="*/ 1461796 w 1686014"/>
              <a:gd name="connsiteY36" fmla="*/ 1300065 h 2618792"/>
              <a:gd name="connsiteX37" fmla="*/ 1474236 w 1686014"/>
              <a:gd name="connsiteY37" fmla="*/ 1051249 h 2618792"/>
              <a:gd name="connsiteX38" fmla="*/ 1480457 w 1686014"/>
              <a:gd name="connsiteY38" fmla="*/ 1020147 h 2618792"/>
              <a:gd name="connsiteX39" fmla="*/ 1486677 w 1686014"/>
              <a:gd name="connsiteY39" fmla="*/ 1001486 h 2618792"/>
              <a:gd name="connsiteX40" fmla="*/ 1505338 w 1686014"/>
              <a:gd name="connsiteY40" fmla="*/ 995265 h 2618792"/>
              <a:gd name="connsiteX41" fmla="*/ 1517779 w 1686014"/>
              <a:gd name="connsiteY41" fmla="*/ 976604 h 2618792"/>
              <a:gd name="connsiteX42" fmla="*/ 1536441 w 1686014"/>
              <a:gd name="connsiteY42" fmla="*/ 970384 h 2618792"/>
              <a:gd name="connsiteX43" fmla="*/ 1542661 w 1686014"/>
              <a:gd name="connsiteY43" fmla="*/ 951723 h 2618792"/>
              <a:gd name="connsiteX44" fmla="*/ 1561322 w 1686014"/>
              <a:gd name="connsiteY44" fmla="*/ 939282 h 2618792"/>
              <a:gd name="connsiteX45" fmla="*/ 1573763 w 1686014"/>
              <a:gd name="connsiteY45" fmla="*/ 920621 h 2618792"/>
              <a:gd name="connsiteX46" fmla="*/ 1586204 w 1686014"/>
              <a:gd name="connsiteY46" fmla="*/ 883298 h 2618792"/>
              <a:gd name="connsiteX47" fmla="*/ 1604865 w 1686014"/>
              <a:gd name="connsiteY47" fmla="*/ 870857 h 2618792"/>
              <a:gd name="connsiteX48" fmla="*/ 1623526 w 1686014"/>
              <a:gd name="connsiteY48" fmla="*/ 833535 h 2618792"/>
              <a:gd name="connsiteX49" fmla="*/ 1635967 w 1686014"/>
              <a:gd name="connsiteY49" fmla="*/ 814874 h 2618792"/>
              <a:gd name="connsiteX50" fmla="*/ 1654628 w 1686014"/>
              <a:gd name="connsiteY50" fmla="*/ 777551 h 2618792"/>
              <a:gd name="connsiteX51" fmla="*/ 1673290 w 1686014"/>
              <a:gd name="connsiteY51" fmla="*/ 740229 h 2618792"/>
              <a:gd name="connsiteX52" fmla="*/ 1667069 w 1686014"/>
              <a:gd name="connsiteY52" fmla="*/ 553616 h 2618792"/>
              <a:gd name="connsiteX53" fmla="*/ 1660849 w 1686014"/>
              <a:gd name="connsiteY53" fmla="*/ 534955 h 2618792"/>
              <a:gd name="connsiteX54" fmla="*/ 1629747 w 1686014"/>
              <a:gd name="connsiteY54" fmla="*/ 497633 h 2618792"/>
              <a:gd name="connsiteX55" fmla="*/ 1604865 w 1686014"/>
              <a:gd name="connsiteY55" fmla="*/ 466531 h 2618792"/>
              <a:gd name="connsiteX56" fmla="*/ 1579983 w 1686014"/>
              <a:gd name="connsiteY56" fmla="*/ 422988 h 2618792"/>
              <a:gd name="connsiteX57" fmla="*/ 1561322 w 1686014"/>
              <a:gd name="connsiteY57" fmla="*/ 416767 h 2618792"/>
              <a:gd name="connsiteX58" fmla="*/ 1530220 w 1686014"/>
              <a:gd name="connsiteY58" fmla="*/ 385665 h 2618792"/>
              <a:gd name="connsiteX59" fmla="*/ 1492898 w 1686014"/>
              <a:gd name="connsiteY59" fmla="*/ 354563 h 2618792"/>
              <a:gd name="connsiteX60" fmla="*/ 1468016 w 1686014"/>
              <a:gd name="connsiteY60" fmla="*/ 323461 h 2618792"/>
              <a:gd name="connsiteX61" fmla="*/ 1461796 w 1686014"/>
              <a:gd name="connsiteY61" fmla="*/ 304800 h 2618792"/>
              <a:gd name="connsiteX62" fmla="*/ 1449355 w 1686014"/>
              <a:gd name="connsiteY62" fmla="*/ 286139 h 2618792"/>
              <a:gd name="connsiteX63" fmla="*/ 1443134 w 1686014"/>
              <a:gd name="connsiteY63" fmla="*/ 267478 h 2618792"/>
              <a:gd name="connsiteX64" fmla="*/ 1430694 w 1686014"/>
              <a:gd name="connsiteY64" fmla="*/ 242596 h 2618792"/>
              <a:gd name="connsiteX65" fmla="*/ 1412032 w 1686014"/>
              <a:gd name="connsiteY65" fmla="*/ 205274 h 2618792"/>
              <a:gd name="connsiteX66" fmla="*/ 1405812 w 1686014"/>
              <a:gd name="connsiteY66" fmla="*/ 186612 h 2618792"/>
              <a:gd name="connsiteX67" fmla="*/ 1418253 w 1686014"/>
              <a:gd name="connsiteY6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18726 w 1686014"/>
              <a:gd name="connsiteY25" fmla="*/ 1810139 h 2618792"/>
              <a:gd name="connsiteX26" fmla="*/ 1324947 w 1686014"/>
              <a:gd name="connsiteY26" fmla="*/ 1791478 h 2618792"/>
              <a:gd name="connsiteX27" fmla="*/ 1356049 w 1686014"/>
              <a:gd name="connsiteY27" fmla="*/ 1710612 h 2618792"/>
              <a:gd name="connsiteX28" fmla="*/ 1374710 w 1686014"/>
              <a:gd name="connsiteY28" fmla="*/ 1673290 h 2618792"/>
              <a:gd name="connsiteX29" fmla="*/ 1399592 w 1686014"/>
              <a:gd name="connsiteY29" fmla="*/ 1617306 h 2618792"/>
              <a:gd name="connsiteX30" fmla="*/ 1418253 w 1686014"/>
              <a:gd name="connsiteY30" fmla="*/ 1604865 h 2618792"/>
              <a:gd name="connsiteX31" fmla="*/ 1424473 w 1686014"/>
              <a:gd name="connsiteY31" fmla="*/ 1586204 h 2618792"/>
              <a:gd name="connsiteX32" fmla="*/ 1436914 w 1686014"/>
              <a:gd name="connsiteY32" fmla="*/ 1567543 h 2618792"/>
              <a:gd name="connsiteX33" fmla="*/ 1443134 w 1686014"/>
              <a:gd name="connsiteY33" fmla="*/ 1536441 h 2618792"/>
              <a:gd name="connsiteX34" fmla="*/ 1455575 w 1686014"/>
              <a:gd name="connsiteY34" fmla="*/ 1318727 h 2618792"/>
              <a:gd name="connsiteX35" fmla="*/ 1461796 w 1686014"/>
              <a:gd name="connsiteY35" fmla="*/ 1300065 h 2618792"/>
              <a:gd name="connsiteX36" fmla="*/ 1474236 w 1686014"/>
              <a:gd name="connsiteY36" fmla="*/ 1051249 h 2618792"/>
              <a:gd name="connsiteX37" fmla="*/ 1480457 w 1686014"/>
              <a:gd name="connsiteY37" fmla="*/ 1020147 h 2618792"/>
              <a:gd name="connsiteX38" fmla="*/ 1486677 w 1686014"/>
              <a:gd name="connsiteY38" fmla="*/ 1001486 h 2618792"/>
              <a:gd name="connsiteX39" fmla="*/ 1505338 w 1686014"/>
              <a:gd name="connsiteY39" fmla="*/ 995265 h 2618792"/>
              <a:gd name="connsiteX40" fmla="*/ 1517779 w 1686014"/>
              <a:gd name="connsiteY40" fmla="*/ 976604 h 2618792"/>
              <a:gd name="connsiteX41" fmla="*/ 1536441 w 1686014"/>
              <a:gd name="connsiteY41" fmla="*/ 970384 h 2618792"/>
              <a:gd name="connsiteX42" fmla="*/ 1542661 w 1686014"/>
              <a:gd name="connsiteY42" fmla="*/ 951723 h 2618792"/>
              <a:gd name="connsiteX43" fmla="*/ 1561322 w 1686014"/>
              <a:gd name="connsiteY43" fmla="*/ 939282 h 2618792"/>
              <a:gd name="connsiteX44" fmla="*/ 1573763 w 1686014"/>
              <a:gd name="connsiteY44" fmla="*/ 920621 h 2618792"/>
              <a:gd name="connsiteX45" fmla="*/ 1586204 w 1686014"/>
              <a:gd name="connsiteY45" fmla="*/ 883298 h 2618792"/>
              <a:gd name="connsiteX46" fmla="*/ 1604865 w 1686014"/>
              <a:gd name="connsiteY46" fmla="*/ 870857 h 2618792"/>
              <a:gd name="connsiteX47" fmla="*/ 1623526 w 1686014"/>
              <a:gd name="connsiteY47" fmla="*/ 833535 h 2618792"/>
              <a:gd name="connsiteX48" fmla="*/ 1635967 w 1686014"/>
              <a:gd name="connsiteY48" fmla="*/ 814874 h 2618792"/>
              <a:gd name="connsiteX49" fmla="*/ 1654628 w 1686014"/>
              <a:gd name="connsiteY49" fmla="*/ 777551 h 2618792"/>
              <a:gd name="connsiteX50" fmla="*/ 1673290 w 1686014"/>
              <a:gd name="connsiteY50" fmla="*/ 740229 h 2618792"/>
              <a:gd name="connsiteX51" fmla="*/ 1667069 w 1686014"/>
              <a:gd name="connsiteY51" fmla="*/ 553616 h 2618792"/>
              <a:gd name="connsiteX52" fmla="*/ 1660849 w 1686014"/>
              <a:gd name="connsiteY52" fmla="*/ 534955 h 2618792"/>
              <a:gd name="connsiteX53" fmla="*/ 1629747 w 1686014"/>
              <a:gd name="connsiteY53" fmla="*/ 497633 h 2618792"/>
              <a:gd name="connsiteX54" fmla="*/ 1604865 w 1686014"/>
              <a:gd name="connsiteY54" fmla="*/ 466531 h 2618792"/>
              <a:gd name="connsiteX55" fmla="*/ 1579983 w 1686014"/>
              <a:gd name="connsiteY55" fmla="*/ 422988 h 2618792"/>
              <a:gd name="connsiteX56" fmla="*/ 1561322 w 1686014"/>
              <a:gd name="connsiteY56" fmla="*/ 416767 h 2618792"/>
              <a:gd name="connsiteX57" fmla="*/ 1530220 w 1686014"/>
              <a:gd name="connsiteY57" fmla="*/ 385665 h 2618792"/>
              <a:gd name="connsiteX58" fmla="*/ 1492898 w 1686014"/>
              <a:gd name="connsiteY58" fmla="*/ 354563 h 2618792"/>
              <a:gd name="connsiteX59" fmla="*/ 1468016 w 1686014"/>
              <a:gd name="connsiteY59" fmla="*/ 323461 h 2618792"/>
              <a:gd name="connsiteX60" fmla="*/ 1461796 w 1686014"/>
              <a:gd name="connsiteY60" fmla="*/ 304800 h 2618792"/>
              <a:gd name="connsiteX61" fmla="*/ 1449355 w 1686014"/>
              <a:gd name="connsiteY61" fmla="*/ 286139 h 2618792"/>
              <a:gd name="connsiteX62" fmla="*/ 1443134 w 1686014"/>
              <a:gd name="connsiteY62" fmla="*/ 267478 h 2618792"/>
              <a:gd name="connsiteX63" fmla="*/ 1430694 w 1686014"/>
              <a:gd name="connsiteY63" fmla="*/ 242596 h 2618792"/>
              <a:gd name="connsiteX64" fmla="*/ 1412032 w 1686014"/>
              <a:gd name="connsiteY64" fmla="*/ 205274 h 2618792"/>
              <a:gd name="connsiteX65" fmla="*/ 1405812 w 1686014"/>
              <a:gd name="connsiteY65" fmla="*/ 186612 h 2618792"/>
              <a:gd name="connsiteX66" fmla="*/ 1418253 w 1686014"/>
              <a:gd name="connsiteY6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24947 w 1686014"/>
              <a:gd name="connsiteY25" fmla="*/ 1791478 h 2618792"/>
              <a:gd name="connsiteX26" fmla="*/ 1356049 w 1686014"/>
              <a:gd name="connsiteY26" fmla="*/ 1710612 h 2618792"/>
              <a:gd name="connsiteX27" fmla="*/ 1374710 w 1686014"/>
              <a:gd name="connsiteY27" fmla="*/ 1673290 h 2618792"/>
              <a:gd name="connsiteX28" fmla="*/ 1399592 w 1686014"/>
              <a:gd name="connsiteY28" fmla="*/ 1617306 h 2618792"/>
              <a:gd name="connsiteX29" fmla="*/ 1418253 w 1686014"/>
              <a:gd name="connsiteY29" fmla="*/ 1604865 h 2618792"/>
              <a:gd name="connsiteX30" fmla="*/ 1424473 w 1686014"/>
              <a:gd name="connsiteY30" fmla="*/ 1586204 h 2618792"/>
              <a:gd name="connsiteX31" fmla="*/ 1436914 w 1686014"/>
              <a:gd name="connsiteY31" fmla="*/ 1567543 h 2618792"/>
              <a:gd name="connsiteX32" fmla="*/ 1443134 w 1686014"/>
              <a:gd name="connsiteY32" fmla="*/ 1536441 h 2618792"/>
              <a:gd name="connsiteX33" fmla="*/ 1455575 w 1686014"/>
              <a:gd name="connsiteY33" fmla="*/ 1318727 h 2618792"/>
              <a:gd name="connsiteX34" fmla="*/ 1461796 w 1686014"/>
              <a:gd name="connsiteY34" fmla="*/ 1300065 h 2618792"/>
              <a:gd name="connsiteX35" fmla="*/ 1474236 w 1686014"/>
              <a:gd name="connsiteY35" fmla="*/ 1051249 h 2618792"/>
              <a:gd name="connsiteX36" fmla="*/ 1480457 w 1686014"/>
              <a:gd name="connsiteY36" fmla="*/ 1020147 h 2618792"/>
              <a:gd name="connsiteX37" fmla="*/ 1486677 w 1686014"/>
              <a:gd name="connsiteY37" fmla="*/ 1001486 h 2618792"/>
              <a:gd name="connsiteX38" fmla="*/ 1505338 w 1686014"/>
              <a:gd name="connsiteY38" fmla="*/ 995265 h 2618792"/>
              <a:gd name="connsiteX39" fmla="*/ 1517779 w 1686014"/>
              <a:gd name="connsiteY39" fmla="*/ 976604 h 2618792"/>
              <a:gd name="connsiteX40" fmla="*/ 1536441 w 1686014"/>
              <a:gd name="connsiteY40" fmla="*/ 970384 h 2618792"/>
              <a:gd name="connsiteX41" fmla="*/ 1542661 w 1686014"/>
              <a:gd name="connsiteY41" fmla="*/ 951723 h 2618792"/>
              <a:gd name="connsiteX42" fmla="*/ 1561322 w 1686014"/>
              <a:gd name="connsiteY42" fmla="*/ 939282 h 2618792"/>
              <a:gd name="connsiteX43" fmla="*/ 1573763 w 1686014"/>
              <a:gd name="connsiteY43" fmla="*/ 920621 h 2618792"/>
              <a:gd name="connsiteX44" fmla="*/ 1586204 w 1686014"/>
              <a:gd name="connsiteY44" fmla="*/ 883298 h 2618792"/>
              <a:gd name="connsiteX45" fmla="*/ 1604865 w 1686014"/>
              <a:gd name="connsiteY45" fmla="*/ 870857 h 2618792"/>
              <a:gd name="connsiteX46" fmla="*/ 1623526 w 1686014"/>
              <a:gd name="connsiteY46" fmla="*/ 833535 h 2618792"/>
              <a:gd name="connsiteX47" fmla="*/ 1635967 w 1686014"/>
              <a:gd name="connsiteY47" fmla="*/ 814874 h 2618792"/>
              <a:gd name="connsiteX48" fmla="*/ 1654628 w 1686014"/>
              <a:gd name="connsiteY48" fmla="*/ 777551 h 2618792"/>
              <a:gd name="connsiteX49" fmla="*/ 1673290 w 1686014"/>
              <a:gd name="connsiteY49" fmla="*/ 740229 h 2618792"/>
              <a:gd name="connsiteX50" fmla="*/ 1667069 w 1686014"/>
              <a:gd name="connsiteY50" fmla="*/ 553616 h 2618792"/>
              <a:gd name="connsiteX51" fmla="*/ 1660849 w 1686014"/>
              <a:gd name="connsiteY51" fmla="*/ 534955 h 2618792"/>
              <a:gd name="connsiteX52" fmla="*/ 1629747 w 1686014"/>
              <a:gd name="connsiteY52" fmla="*/ 497633 h 2618792"/>
              <a:gd name="connsiteX53" fmla="*/ 1604865 w 1686014"/>
              <a:gd name="connsiteY53" fmla="*/ 466531 h 2618792"/>
              <a:gd name="connsiteX54" fmla="*/ 1579983 w 1686014"/>
              <a:gd name="connsiteY54" fmla="*/ 422988 h 2618792"/>
              <a:gd name="connsiteX55" fmla="*/ 1561322 w 1686014"/>
              <a:gd name="connsiteY55" fmla="*/ 416767 h 2618792"/>
              <a:gd name="connsiteX56" fmla="*/ 1530220 w 1686014"/>
              <a:gd name="connsiteY56" fmla="*/ 385665 h 2618792"/>
              <a:gd name="connsiteX57" fmla="*/ 1492898 w 1686014"/>
              <a:gd name="connsiteY57" fmla="*/ 354563 h 2618792"/>
              <a:gd name="connsiteX58" fmla="*/ 1468016 w 1686014"/>
              <a:gd name="connsiteY58" fmla="*/ 323461 h 2618792"/>
              <a:gd name="connsiteX59" fmla="*/ 1461796 w 1686014"/>
              <a:gd name="connsiteY59" fmla="*/ 304800 h 2618792"/>
              <a:gd name="connsiteX60" fmla="*/ 1449355 w 1686014"/>
              <a:gd name="connsiteY60" fmla="*/ 286139 h 2618792"/>
              <a:gd name="connsiteX61" fmla="*/ 1443134 w 1686014"/>
              <a:gd name="connsiteY61" fmla="*/ 267478 h 2618792"/>
              <a:gd name="connsiteX62" fmla="*/ 1430694 w 1686014"/>
              <a:gd name="connsiteY62" fmla="*/ 242596 h 2618792"/>
              <a:gd name="connsiteX63" fmla="*/ 1412032 w 1686014"/>
              <a:gd name="connsiteY63" fmla="*/ 205274 h 2618792"/>
              <a:gd name="connsiteX64" fmla="*/ 1405812 w 1686014"/>
              <a:gd name="connsiteY64" fmla="*/ 186612 h 2618792"/>
              <a:gd name="connsiteX65" fmla="*/ 1418253 w 1686014"/>
              <a:gd name="connsiteY6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24947 w 1686014"/>
              <a:gd name="connsiteY24" fmla="*/ 1791478 h 2618792"/>
              <a:gd name="connsiteX25" fmla="*/ 1356049 w 1686014"/>
              <a:gd name="connsiteY25" fmla="*/ 1710612 h 2618792"/>
              <a:gd name="connsiteX26" fmla="*/ 1374710 w 1686014"/>
              <a:gd name="connsiteY26" fmla="*/ 1673290 h 2618792"/>
              <a:gd name="connsiteX27" fmla="*/ 1399592 w 1686014"/>
              <a:gd name="connsiteY27" fmla="*/ 1617306 h 2618792"/>
              <a:gd name="connsiteX28" fmla="*/ 1418253 w 1686014"/>
              <a:gd name="connsiteY28" fmla="*/ 1604865 h 2618792"/>
              <a:gd name="connsiteX29" fmla="*/ 1424473 w 1686014"/>
              <a:gd name="connsiteY29" fmla="*/ 1586204 h 2618792"/>
              <a:gd name="connsiteX30" fmla="*/ 1436914 w 1686014"/>
              <a:gd name="connsiteY30" fmla="*/ 1567543 h 2618792"/>
              <a:gd name="connsiteX31" fmla="*/ 1443134 w 1686014"/>
              <a:gd name="connsiteY31" fmla="*/ 1536441 h 2618792"/>
              <a:gd name="connsiteX32" fmla="*/ 1455575 w 1686014"/>
              <a:gd name="connsiteY32" fmla="*/ 1318727 h 2618792"/>
              <a:gd name="connsiteX33" fmla="*/ 1461796 w 1686014"/>
              <a:gd name="connsiteY33" fmla="*/ 1300065 h 2618792"/>
              <a:gd name="connsiteX34" fmla="*/ 1474236 w 1686014"/>
              <a:gd name="connsiteY34" fmla="*/ 1051249 h 2618792"/>
              <a:gd name="connsiteX35" fmla="*/ 1480457 w 1686014"/>
              <a:gd name="connsiteY35" fmla="*/ 1020147 h 2618792"/>
              <a:gd name="connsiteX36" fmla="*/ 1486677 w 1686014"/>
              <a:gd name="connsiteY36" fmla="*/ 1001486 h 2618792"/>
              <a:gd name="connsiteX37" fmla="*/ 1505338 w 1686014"/>
              <a:gd name="connsiteY37" fmla="*/ 995265 h 2618792"/>
              <a:gd name="connsiteX38" fmla="*/ 1517779 w 1686014"/>
              <a:gd name="connsiteY38" fmla="*/ 976604 h 2618792"/>
              <a:gd name="connsiteX39" fmla="*/ 1536441 w 1686014"/>
              <a:gd name="connsiteY39" fmla="*/ 970384 h 2618792"/>
              <a:gd name="connsiteX40" fmla="*/ 1542661 w 1686014"/>
              <a:gd name="connsiteY40" fmla="*/ 951723 h 2618792"/>
              <a:gd name="connsiteX41" fmla="*/ 1561322 w 1686014"/>
              <a:gd name="connsiteY41" fmla="*/ 939282 h 2618792"/>
              <a:gd name="connsiteX42" fmla="*/ 1573763 w 1686014"/>
              <a:gd name="connsiteY42" fmla="*/ 920621 h 2618792"/>
              <a:gd name="connsiteX43" fmla="*/ 1586204 w 1686014"/>
              <a:gd name="connsiteY43" fmla="*/ 883298 h 2618792"/>
              <a:gd name="connsiteX44" fmla="*/ 1604865 w 1686014"/>
              <a:gd name="connsiteY44" fmla="*/ 870857 h 2618792"/>
              <a:gd name="connsiteX45" fmla="*/ 1623526 w 1686014"/>
              <a:gd name="connsiteY45" fmla="*/ 833535 h 2618792"/>
              <a:gd name="connsiteX46" fmla="*/ 1635967 w 1686014"/>
              <a:gd name="connsiteY46" fmla="*/ 814874 h 2618792"/>
              <a:gd name="connsiteX47" fmla="*/ 1654628 w 1686014"/>
              <a:gd name="connsiteY47" fmla="*/ 777551 h 2618792"/>
              <a:gd name="connsiteX48" fmla="*/ 1673290 w 1686014"/>
              <a:gd name="connsiteY48" fmla="*/ 740229 h 2618792"/>
              <a:gd name="connsiteX49" fmla="*/ 1667069 w 1686014"/>
              <a:gd name="connsiteY49" fmla="*/ 553616 h 2618792"/>
              <a:gd name="connsiteX50" fmla="*/ 1660849 w 1686014"/>
              <a:gd name="connsiteY50" fmla="*/ 534955 h 2618792"/>
              <a:gd name="connsiteX51" fmla="*/ 1629747 w 1686014"/>
              <a:gd name="connsiteY51" fmla="*/ 497633 h 2618792"/>
              <a:gd name="connsiteX52" fmla="*/ 1604865 w 1686014"/>
              <a:gd name="connsiteY52" fmla="*/ 466531 h 2618792"/>
              <a:gd name="connsiteX53" fmla="*/ 1579983 w 1686014"/>
              <a:gd name="connsiteY53" fmla="*/ 422988 h 2618792"/>
              <a:gd name="connsiteX54" fmla="*/ 1561322 w 1686014"/>
              <a:gd name="connsiteY54" fmla="*/ 416767 h 2618792"/>
              <a:gd name="connsiteX55" fmla="*/ 1530220 w 1686014"/>
              <a:gd name="connsiteY55" fmla="*/ 385665 h 2618792"/>
              <a:gd name="connsiteX56" fmla="*/ 1492898 w 1686014"/>
              <a:gd name="connsiteY56" fmla="*/ 354563 h 2618792"/>
              <a:gd name="connsiteX57" fmla="*/ 1468016 w 1686014"/>
              <a:gd name="connsiteY57" fmla="*/ 323461 h 2618792"/>
              <a:gd name="connsiteX58" fmla="*/ 1461796 w 1686014"/>
              <a:gd name="connsiteY58" fmla="*/ 304800 h 2618792"/>
              <a:gd name="connsiteX59" fmla="*/ 1449355 w 1686014"/>
              <a:gd name="connsiteY59" fmla="*/ 286139 h 2618792"/>
              <a:gd name="connsiteX60" fmla="*/ 1443134 w 1686014"/>
              <a:gd name="connsiteY60" fmla="*/ 267478 h 2618792"/>
              <a:gd name="connsiteX61" fmla="*/ 1430694 w 1686014"/>
              <a:gd name="connsiteY61" fmla="*/ 242596 h 2618792"/>
              <a:gd name="connsiteX62" fmla="*/ 1412032 w 1686014"/>
              <a:gd name="connsiteY62" fmla="*/ 205274 h 2618792"/>
              <a:gd name="connsiteX63" fmla="*/ 1405812 w 1686014"/>
              <a:gd name="connsiteY63" fmla="*/ 186612 h 2618792"/>
              <a:gd name="connsiteX64" fmla="*/ 1418253 w 1686014"/>
              <a:gd name="connsiteY6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6049 w 1686014"/>
              <a:gd name="connsiteY24" fmla="*/ 1710612 h 2618792"/>
              <a:gd name="connsiteX25" fmla="*/ 1374710 w 1686014"/>
              <a:gd name="connsiteY25" fmla="*/ 1673290 h 2618792"/>
              <a:gd name="connsiteX26" fmla="*/ 1399592 w 1686014"/>
              <a:gd name="connsiteY26" fmla="*/ 1617306 h 2618792"/>
              <a:gd name="connsiteX27" fmla="*/ 1418253 w 1686014"/>
              <a:gd name="connsiteY27" fmla="*/ 1604865 h 2618792"/>
              <a:gd name="connsiteX28" fmla="*/ 1424473 w 1686014"/>
              <a:gd name="connsiteY28" fmla="*/ 1586204 h 2618792"/>
              <a:gd name="connsiteX29" fmla="*/ 1436914 w 1686014"/>
              <a:gd name="connsiteY29" fmla="*/ 1567543 h 2618792"/>
              <a:gd name="connsiteX30" fmla="*/ 1443134 w 1686014"/>
              <a:gd name="connsiteY30" fmla="*/ 1536441 h 2618792"/>
              <a:gd name="connsiteX31" fmla="*/ 1455575 w 1686014"/>
              <a:gd name="connsiteY31" fmla="*/ 1318727 h 2618792"/>
              <a:gd name="connsiteX32" fmla="*/ 1461796 w 1686014"/>
              <a:gd name="connsiteY32" fmla="*/ 1300065 h 2618792"/>
              <a:gd name="connsiteX33" fmla="*/ 1474236 w 1686014"/>
              <a:gd name="connsiteY33" fmla="*/ 1051249 h 2618792"/>
              <a:gd name="connsiteX34" fmla="*/ 1480457 w 1686014"/>
              <a:gd name="connsiteY34" fmla="*/ 1020147 h 2618792"/>
              <a:gd name="connsiteX35" fmla="*/ 1486677 w 1686014"/>
              <a:gd name="connsiteY35" fmla="*/ 1001486 h 2618792"/>
              <a:gd name="connsiteX36" fmla="*/ 1505338 w 1686014"/>
              <a:gd name="connsiteY36" fmla="*/ 995265 h 2618792"/>
              <a:gd name="connsiteX37" fmla="*/ 1517779 w 1686014"/>
              <a:gd name="connsiteY37" fmla="*/ 976604 h 2618792"/>
              <a:gd name="connsiteX38" fmla="*/ 1536441 w 1686014"/>
              <a:gd name="connsiteY38" fmla="*/ 970384 h 2618792"/>
              <a:gd name="connsiteX39" fmla="*/ 1542661 w 1686014"/>
              <a:gd name="connsiteY39" fmla="*/ 951723 h 2618792"/>
              <a:gd name="connsiteX40" fmla="*/ 1561322 w 1686014"/>
              <a:gd name="connsiteY40" fmla="*/ 939282 h 2618792"/>
              <a:gd name="connsiteX41" fmla="*/ 1573763 w 1686014"/>
              <a:gd name="connsiteY41" fmla="*/ 920621 h 2618792"/>
              <a:gd name="connsiteX42" fmla="*/ 1586204 w 1686014"/>
              <a:gd name="connsiteY42" fmla="*/ 883298 h 2618792"/>
              <a:gd name="connsiteX43" fmla="*/ 1604865 w 1686014"/>
              <a:gd name="connsiteY43" fmla="*/ 870857 h 2618792"/>
              <a:gd name="connsiteX44" fmla="*/ 1623526 w 1686014"/>
              <a:gd name="connsiteY44" fmla="*/ 833535 h 2618792"/>
              <a:gd name="connsiteX45" fmla="*/ 1635967 w 1686014"/>
              <a:gd name="connsiteY45" fmla="*/ 814874 h 2618792"/>
              <a:gd name="connsiteX46" fmla="*/ 1654628 w 1686014"/>
              <a:gd name="connsiteY46" fmla="*/ 777551 h 2618792"/>
              <a:gd name="connsiteX47" fmla="*/ 1673290 w 1686014"/>
              <a:gd name="connsiteY47" fmla="*/ 740229 h 2618792"/>
              <a:gd name="connsiteX48" fmla="*/ 1667069 w 1686014"/>
              <a:gd name="connsiteY48" fmla="*/ 553616 h 2618792"/>
              <a:gd name="connsiteX49" fmla="*/ 1660849 w 1686014"/>
              <a:gd name="connsiteY49" fmla="*/ 534955 h 2618792"/>
              <a:gd name="connsiteX50" fmla="*/ 1629747 w 1686014"/>
              <a:gd name="connsiteY50" fmla="*/ 497633 h 2618792"/>
              <a:gd name="connsiteX51" fmla="*/ 1604865 w 1686014"/>
              <a:gd name="connsiteY51" fmla="*/ 466531 h 2618792"/>
              <a:gd name="connsiteX52" fmla="*/ 1579983 w 1686014"/>
              <a:gd name="connsiteY52" fmla="*/ 422988 h 2618792"/>
              <a:gd name="connsiteX53" fmla="*/ 1561322 w 1686014"/>
              <a:gd name="connsiteY53" fmla="*/ 416767 h 2618792"/>
              <a:gd name="connsiteX54" fmla="*/ 1530220 w 1686014"/>
              <a:gd name="connsiteY54" fmla="*/ 385665 h 2618792"/>
              <a:gd name="connsiteX55" fmla="*/ 1492898 w 1686014"/>
              <a:gd name="connsiteY55" fmla="*/ 354563 h 2618792"/>
              <a:gd name="connsiteX56" fmla="*/ 1468016 w 1686014"/>
              <a:gd name="connsiteY56" fmla="*/ 323461 h 2618792"/>
              <a:gd name="connsiteX57" fmla="*/ 1461796 w 1686014"/>
              <a:gd name="connsiteY57" fmla="*/ 304800 h 2618792"/>
              <a:gd name="connsiteX58" fmla="*/ 1449355 w 1686014"/>
              <a:gd name="connsiteY58" fmla="*/ 286139 h 2618792"/>
              <a:gd name="connsiteX59" fmla="*/ 1443134 w 1686014"/>
              <a:gd name="connsiteY59" fmla="*/ 267478 h 2618792"/>
              <a:gd name="connsiteX60" fmla="*/ 1430694 w 1686014"/>
              <a:gd name="connsiteY60" fmla="*/ 242596 h 2618792"/>
              <a:gd name="connsiteX61" fmla="*/ 1412032 w 1686014"/>
              <a:gd name="connsiteY61" fmla="*/ 205274 h 2618792"/>
              <a:gd name="connsiteX62" fmla="*/ 1405812 w 1686014"/>
              <a:gd name="connsiteY62" fmla="*/ 186612 h 2618792"/>
              <a:gd name="connsiteX63" fmla="*/ 1418253 w 1686014"/>
              <a:gd name="connsiteY6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74710 w 1686014"/>
              <a:gd name="connsiteY24" fmla="*/ 1673290 h 2618792"/>
              <a:gd name="connsiteX25" fmla="*/ 1399592 w 1686014"/>
              <a:gd name="connsiteY25" fmla="*/ 1617306 h 2618792"/>
              <a:gd name="connsiteX26" fmla="*/ 1418253 w 1686014"/>
              <a:gd name="connsiteY26" fmla="*/ 1604865 h 2618792"/>
              <a:gd name="connsiteX27" fmla="*/ 1424473 w 1686014"/>
              <a:gd name="connsiteY27" fmla="*/ 1586204 h 2618792"/>
              <a:gd name="connsiteX28" fmla="*/ 1436914 w 1686014"/>
              <a:gd name="connsiteY28" fmla="*/ 1567543 h 2618792"/>
              <a:gd name="connsiteX29" fmla="*/ 1443134 w 1686014"/>
              <a:gd name="connsiteY29" fmla="*/ 1536441 h 2618792"/>
              <a:gd name="connsiteX30" fmla="*/ 1455575 w 1686014"/>
              <a:gd name="connsiteY30" fmla="*/ 1318727 h 2618792"/>
              <a:gd name="connsiteX31" fmla="*/ 1461796 w 1686014"/>
              <a:gd name="connsiteY31" fmla="*/ 1300065 h 2618792"/>
              <a:gd name="connsiteX32" fmla="*/ 1474236 w 1686014"/>
              <a:gd name="connsiteY32" fmla="*/ 1051249 h 2618792"/>
              <a:gd name="connsiteX33" fmla="*/ 1480457 w 1686014"/>
              <a:gd name="connsiteY33" fmla="*/ 1020147 h 2618792"/>
              <a:gd name="connsiteX34" fmla="*/ 1486677 w 1686014"/>
              <a:gd name="connsiteY34" fmla="*/ 1001486 h 2618792"/>
              <a:gd name="connsiteX35" fmla="*/ 1505338 w 1686014"/>
              <a:gd name="connsiteY35" fmla="*/ 995265 h 2618792"/>
              <a:gd name="connsiteX36" fmla="*/ 1517779 w 1686014"/>
              <a:gd name="connsiteY36" fmla="*/ 976604 h 2618792"/>
              <a:gd name="connsiteX37" fmla="*/ 1536441 w 1686014"/>
              <a:gd name="connsiteY37" fmla="*/ 970384 h 2618792"/>
              <a:gd name="connsiteX38" fmla="*/ 1542661 w 1686014"/>
              <a:gd name="connsiteY38" fmla="*/ 951723 h 2618792"/>
              <a:gd name="connsiteX39" fmla="*/ 1561322 w 1686014"/>
              <a:gd name="connsiteY39" fmla="*/ 939282 h 2618792"/>
              <a:gd name="connsiteX40" fmla="*/ 1573763 w 1686014"/>
              <a:gd name="connsiteY40" fmla="*/ 920621 h 2618792"/>
              <a:gd name="connsiteX41" fmla="*/ 1586204 w 1686014"/>
              <a:gd name="connsiteY41" fmla="*/ 883298 h 2618792"/>
              <a:gd name="connsiteX42" fmla="*/ 1604865 w 1686014"/>
              <a:gd name="connsiteY42" fmla="*/ 870857 h 2618792"/>
              <a:gd name="connsiteX43" fmla="*/ 1623526 w 1686014"/>
              <a:gd name="connsiteY43" fmla="*/ 833535 h 2618792"/>
              <a:gd name="connsiteX44" fmla="*/ 1635967 w 1686014"/>
              <a:gd name="connsiteY44" fmla="*/ 814874 h 2618792"/>
              <a:gd name="connsiteX45" fmla="*/ 1654628 w 1686014"/>
              <a:gd name="connsiteY45" fmla="*/ 777551 h 2618792"/>
              <a:gd name="connsiteX46" fmla="*/ 1673290 w 1686014"/>
              <a:gd name="connsiteY46" fmla="*/ 740229 h 2618792"/>
              <a:gd name="connsiteX47" fmla="*/ 1667069 w 1686014"/>
              <a:gd name="connsiteY47" fmla="*/ 553616 h 2618792"/>
              <a:gd name="connsiteX48" fmla="*/ 1660849 w 1686014"/>
              <a:gd name="connsiteY48" fmla="*/ 534955 h 2618792"/>
              <a:gd name="connsiteX49" fmla="*/ 1629747 w 1686014"/>
              <a:gd name="connsiteY49" fmla="*/ 497633 h 2618792"/>
              <a:gd name="connsiteX50" fmla="*/ 1604865 w 1686014"/>
              <a:gd name="connsiteY50" fmla="*/ 466531 h 2618792"/>
              <a:gd name="connsiteX51" fmla="*/ 1579983 w 1686014"/>
              <a:gd name="connsiteY51" fmla="*/ 422988 h 2618792"/>
              <a:gd name="connsiteX52" fmla="*/ 1561322 w 1686014"/>
              <a:gd name="connsiteY52" fmla="*/ 416767 h 2618792"/>
              <a:gd name="connsiteX53" fmla="*/ 1530220 w 1686014"/>
              <a:gd name="connsiteY53" fmla="*/ 385665 h 2618792"/>
              <a:gd name="connsiteX54" fmla="*/ 1492898 w 1686014"/>
              <a:gd name="connsiteY54" fmla="*/ 354563 h 2618792"/>
              <a:gd name="connsiteX55" fmla="*/ 1468016 w 1686014"/>
              <a:gd name="connsiteY55" fmla="*/ 323461 h 2618792"/>
              <a:gd name="connsiteX56" fmla="*/ 1461796 w 1686014"/>
              <a:gd name="connsiteY56" fmla="*/ 304800 h 2618792"/>
              <a:gd name="connsiteX57" fmla="*/ 1449355 w 1686014"/>
              <a:gd name="connsiteY57" fmla="*/ 286139 h 2618792"/>
              <a:gd name="connsiteX58" fmla="*/ 1443134 w 1686014"/>
              <a:gd name="connsiteY58" fmla="*/ 267478 h 2618792"/>
              <a:gd name="connsiteX59" fmla="*/ 1430694 w 1686014"/>
              <a:gd name="connsiteY59" fmla="*/ 242596 h 2618792"/>
              <a:gd name="connsiteX60" fmla="*/ 1412032 w 1686014"/>
              <a:gd name="connsiteY60" fmla="*/ 205274 h 2618792"/>
              <a:gd name="connsiteX61" fmla="*/ 1405812 w 1686014"/>
              <a:gd name="connsiteY61" fmla="*/ 186612 h 2618792"/>
              <a:gd name="connsiteX62" fmla="*/ 1418253 w 1686014"/>
              <a:gd name="connsiteY6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24473 w 1686014"/>
              <a:gd name="connsiteY26" fmla="*/ 1586204 h 2618792"/>
              <a:gd name="connsiteX27" fmla="*/ 1436914 w 1686014"/>
              <a:gd name="connsiteY27" fmla="*/ 1567543 h 2618792"/>
              <a:gd name="connsiteX28" fmla="*/ 1443134 w 1686014"/>
              <a:gd name="connsiteY28" fmla="*/ 1536441 h 2618792"/>
              <a:gd name="connsiteX29" fmla="*/ 1455575 w 1686014"/>
              <a:gd name="connsiteY29" fmla="*/ 1318727 h 2618792"/>
              <a:gd name="connsiteX30" fmla="*/ 1461796 w 1686014"/>
              <a:gd name="connsiteY30" fmla="*/ 1300065 h 2618792"/>
              <a:gd name="connsiteX31" fmla="*/ 1474236 w 1686014"/>
              <a:gd name="connsiteY31" fmla="*/ 1051249 h 2618792"/>
              <a:gd name="connsiteX32" fmla="*/ 1480457 w 1686014"/>
              <a:gd name="connsiteY32" fmla="*/ 1020147 h 2618792"/>
              <a:gd name="connsiteX33" fmla="*/ 1486677 w 1686014"/>
              <a:gd name="connsiteY33" fmla="*/ 1001486 h 2618792"/>
              <a:gd name="connsiteX34" fmla="*/ 1505338 w 1686014"/>
              <a:gd name="connsiteY34" fmla="*/ 995265 h 2618792"/>
              <a:gd name="connsiteX35" fmla="*/ 1517779 w 1686014"/>
              <a:gd name="connsiteY35" fmla="*/ 976604 h 2618792"/>
              <a:gd name="connsiteX36" fmla="*/ 1536441 w 1686014"/>
              <a:gd name="connsiteY36" fmla="*/ 970384 h 2618792"/>
              <a:gd name="connsiteX37" fmla="*/ 1542661 w 1686014"/>
              <a:gd name="connsiteY37" fmla="*/ 951723 h 2618792"/>
              <a:gd name="connsiteX38" fmla="*/ 1561322 w 1686014"/>
              <a:gd name="connsiteY38" fmla="*/ 939282 h 2618792"/>
              <a:gd name="connsiteX39" fmla="*/ 1573763 w 1686014"/>
              <a:gd name="connsiteY39" fmla="*/ 920621 h 2618792"/>
              <a:gd name="connsiteX40" fmla="*/ 1586204 w 1686014"/>
              <a:gd name="connsiteY40" fmla="*/ 883298 h 2618792"/>
              <a:gd name="connsiteX41" fmla="*/ 1604865 w 1686014"/>
              <a:gd name="connsiteY41" fmla="*/ 870857 h 2618792"/>
              <a:gd name="connsiteX42" fmla="*/ 1623526 w 1686014"/>
              <a:gd name="connsiteY42" fmla="*/ 833535 h 2618792"/>
              <a:gd name="connsiteX43" fmla="*/ 1635967 w 1686014"/>
              <a:gd name="connsiteY43" fmla="*/ 814874 h 2618792"/>
              <a:gd name="connsiteX44" fmla="*/ 1654628 w 1686014"/>
              <a:gd name="connsiteY44" fmla="*/ 777551 h 2618792"/>
              <a:gd name="connsiteX45" fmla="*/ 1673290 w 1686014"/>
              <a:gd name="connsiteY45" fmla="*/ 740229 h 2618792"/>
              <a:gd name="connsiteX46" fmla="*/ 1667069 w 1686014"/>
              <a:gd name="connsiteY46" fmla="*/ 553616 h 2618792"/>
              <a:gd name="connsiteX47" fmla="*/ 1660849 w 1686014"/>
              <a:gd name="connsiteY47" fmla="*/ 534955 h 2618792"/>
              <a:gd name="connsiteX48" fmla="*/ 1629747 w 1686014"/>
              <a:gd name="connsiteY48" fmla="*/ 497633 h 2618792"/>
              <a:gd name="connsiteX49" fmla="*/ 1604865 w 1686014"/>
              <a:gd name="connsiteY49" fmla="*/ 466531 h 2618792"/>
              <a:gd name="connsiteX50" fmla="*/ 1579983 w 1686014"/>
              <a:gd name="connsiteY50" fmla="*/ 422988 h 2618792"/>
              <a:gd name="connsiteX51" fmla="*/ 1561322 w 1686014"/>
              <a:gd name="connsiteY51" fmla="*/ 416767 h 2618792"/>
              <a:gd name="connsiteX52" fmla="*/ 1530220 w 1686014"/>
              <a:gd name="connsiteY52" fmla="*/ 385665 h 2618792"/>
              <a:gd name="connsiteX53" fmla="*/ 1492898 w 1686014"/>
              <a:gd name="connsiteY53" fmla="*/ 354563 h 2618792"/>
              <a:gd name="connsiteX54" fmla="*/ 1468016 w 1686014"/>
              <a:gd name="connsiteY54" fmla="*/ 323461 h 2618792"/>
              <a:gd name="connsiteX55" fmla="*/ 1461796 w 1686014"/>
              <a:gd name="connsiteY55" fmla="*/ 304800 h 2618792"/>
              <a:gd name="connsiteX56" fmla="*/ 1449355 w 1686014"/>
              <a:gd name="connsiteY56" fmla="*/ 286139 h 2618792"/>
              <a:gd name="connsiteX57" fmla="*/ 1443134 w 1686014"/>
              <a:gd name="connsiteY57" fmla="*/ 267478 h 2618792"/>
              <a:gd name="connsiteX58" fmla="*/ 1430694 w 1686014"/>
              <a:gd name="connsiteY58" fmla="*/ 242596 h 2618792"/>
              <a:gd name="connsiteX59" fmla="*/ 1412032 w 1686014"/>
              <a:gd name="connsiteY59" fmla="*/ 205274 h 2618792"/>
              <a:gd name="connsiteX60" fmla="*/ 1405812 w 1686014"/>
              <a:gd name="connsiteY60" fmla="*/ 186612 h 2618792"/>
              <a:gd name="connsiteX61" fmla="*/ 1418253 w 1686014"/>
              <a:gd name="connsiteY6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36914 w 1686014"/>
              <a:gd name="connsiteY26" fmla="*/ 1567543 h 2618792"/>
              <a:gd name="connsiteX27" fmla="*/ 1443134 w 1686014"/>
              <a:gd name="connsiteY27" fmla="*/ 1536441 h 2618792"/>
              <a:gd name="connsiteX28" fmla="*/ 1455575 w 1686014"/>
              <a:gd name="connsiteY28" fmla="*/ 1318727 h 2618792"/>
              <a:gd name="connsiteX29" fmla="*/ 1461796 w 1686014"/>
              <a:gd name="connsiteY29" fmla="*/ 1300065 h 2618792"/>
              <a:gd name="connsiteX30" fmla="*/ 1474236 w 1686014"/>
              <a:gd name="connsiteY30" fmla="*/ 1051249 h 2618792"/>
              <a:gd name="connsiteX31" fmla="*/ 1480457 w 1686014"/>
              <a:gd name="connsiteY31" fmla="*/ 1020147 h 2618792"/>
              <a:gd name="connsiteX32" fmla="*/ 1486677 w 1686014"/>
              <a:gd name="connsiteY32" fmla="*/ 1001486 h 2618792"/>
              <a:gd name="connsiteX33" fmla="*/ 1505338 w 1686014"/>
              <a:gd name="connsiteY33" fmla="*/ 995265 h 2618792"/>
              <a:gd name="connsiteX34" fmla="*/ 1517779 w 1686014"/>
              <a:gd name="connsiteY34" fmla="*/ 976604 h 2618792"/>
              <a:gd name="connsiteX35" fmla="*/ 1536441 w 1686014"/>
              <a:gd name="connsiteY35" fmla="*/ 970384 h 2618792"/>
              <a:gd name="connsiteX36" fmla="*/ 1542661 w 1686014"/>
              <a:gd name="connsiteY36" fmla="*/ 951723 h 2618792"/>
              <a:gd name="connsiteX37" fmla="*/ 1561322 w 1686014"/>
              <a:gd name="connsiteY37" fmla="*/ 939282 h 2618792"/>
              <a:gd name="connsiteX38" fmla="*/ 1573763 w 1686014"/>
              <a:gd name="connsiteY38" fmla="*/ 920621 h 2618792"/>
              <a:gd name="connsiteX39" fmla="*/ 1586204 w 1686014"/>
              <a:gd name="connsiteY39" fmla="*/ 883298 h 2618792"/>
              <a:gd name="connsiteX40" fmla="*/ 1604865 w 1686014"/>
              <a:gd name="connsiteY40" fmla="*/ 870857 h 2618792"/>
              <a:gd name="connsiteX41" fmla="*/ 1623526 w 1686014"/>
              <a:gd name="connsiteY41" fmla="*/ 833535 h 2618792"/>
              <a:gd name="connsiteX42" fmla="*/ 1635967 w 1686014"/>
              <a:gd name="connsiteY42" fmla="*/ 814874 h 2618792"/>
              <a:gd name="connsiteX43" fmla="*/ 1654628 w 1686014"/>
              <a:gd name="connsiteY43" fmla="*/ 777551 h 2618792"/>
              <a:gd name="connsiteX44" fmla="*/ 1673290 w 1686014"/>
              <a:gd name="connsiteY44" fmla="*/ 740229 h 2618792"/>
              <a:gd name="connsiteX45" fmla="*/ 1667069 w 1686014"/>
              <a:gd name="connsiteY45" fmla="*/ 553616 h 2618792"/>
              <a:gd name="connsiteX46" fmla="*/ 1660849 w 1686014"/>
              <a:gd name="connsiteY46" fmla="*/ 534955 h 2618792"/>
              <a:gd name="connsiteX47" fmla="*/ 1629747 w 1686014"/>
              <a:gd name="connsiteY47" fmla="*/ 497633 h 2618792"/>
              <a:gd name="connsiteX48" fmla="*/ 1604865 w 1686014"/>
              <a:gd name="connsiteY48" fmla="*/ 466531 h 2618792"/>
              <a:gd name="connsiteX49" fmla="*/ 1579983 w 1686014"/>
              <a:gd name="connsiteY49" fmla="*/ 422988 h 2618792"/>
              <a:gd name="connsiteX50" fmla="*/ 1561322 w 1686014"/>
              <a:gd name="connsiteY50" fmla="*/ 416767 h 2618792"/>
              <a:gd name="connsiteX51" fmla="*/ 1530220 w 1686014"/>
              <a:gd name="connsiteY51" fmla="*/ 385665 h 2618792"/>
              <a:gd name="connsiteX52" fmla="*/ 1492898 w 1686014"/>
              <a:gd name="connsiteY52" fmla="*/ 354563 h 2618792"/>
              <a:gd name="connsiteX53" fmla="*/ 1468016 w 1686014"/>
              <a:gd name="connsiteY53" fmla="*/ 323461 h 2618792"/>
              <a:gd name="connsiteX54" fmla="*/ 1461796 w 1686014"/>
              <a:gd name="connsiteY54" fmla="*/ 304800 h 2618792"/>
              <a:gd name="connsiteX55" fmla="*/ 1449355 w 1686014"/>
              <a:gd name="connsiteY55" fmla="*/ 286139 h 2618792"/>
              <a:gd name="connsiteX56" fmla="*/ 1443134 w 1686014"/>
              <a:gd name="connsiteY56" fmla="*/ 267478 h 2618792"/>
              <a:gd name="connsiteX57" fmla="*/ 1430694 w 1686014"/>
              <a:gd name="connsiteY57" fmla="*/ 242596 h 2618792"/>
              <a:gd name="connsiteX58" fmla="*/ 1412032 w 1686014"/>
              <a:gd name="connsiteY58" fmla="*/ 205274 h 2618792"/>
              <a:gd name="connsiteX59" fmla="*/ 1405812 w 1686014"/>
              <a:gd name="connsiteY59" fmla="*/ 186612 h 2618792"/>
              <a:gd name="connsiteX60" fmla="*/ 1418253 w 1686014"/>
              <a:gd name="connsiteY6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36914 w 1686014"/>
              <a:gd name="connsiteY25" fmla="*/ 1567543 h 2618792"/>
              <a:gd name="connsiteX26" fmla="*/ 1443134 w 1686014"/>
              <a:gd name="connsiteY26" fmla="*/ 1536441 h 2618792"/>
              <a:gd name="connsiteX27" fmla="*/ 1455575 w 1686014"/>
              <a:gd name="connsiteY27" fmla="*/ 1318727 h 2618792"/>
              <a:gd name="connsiteX28" fmla="*/ 1461796 w 1686014"/>
              <a:gd name="connsiteY28" fmla="*/ 1300065 h 2618792"/>
              <a:gd name="connsiteX29" fmla="*/ 1474236 w 1686014"/>
              <a:gd name="connsiteY29" fmla="*/ 1051249 h 2618792"/>
              <a:gd name="connsiteX30" fmla="*/ 1480457 w 1686014"/>
              <a:gd name="connsiteY30" fmla="*/ 1020147 h 2618792"/>
              <a:gd name="connsiteX31" fmla="*/ 1486677 w 1686014"/>
              <a:gd name="connsiteY31" fmla="*/ 1001486 h 2618792"/>
              <a:gd name="connsiteX32" fmla="*/ 1505338 w 1686014"/>
              <a:gd name="connsiteY32" fmla="*/ 995265 h 2618792"/>
              <a:gd name="connsiteX33" fmla="*/ 1517779 w 1686014"/>
              <a:gd name="connsiteY33" fmla="*/ 976604 h 2618792"/>
              <a:gd name="connsiteX34" fmla="*/ 1536441 w 1686014"/>
              <a:gd name="connsiteY34" fmla="*/ 970384 h 2618792"/>
              <a:gd name="connsiteX35" fmla="*/ 1542661 w 1686014"/>
              <a:gd name="connsiteY35" fmla="*/ 951723 h 2618792"/>
              <a:gd name="connsiteX36" fmla="*/ 1561322 w 1686014"/>
              <a:gd name="connsiteY36" fmla="*/ 939282 h 2618792"/>
              <a:gd name="connsiteX37" fmla="*/ 1573763 w 1686014"/>
              <a:gd name="connsiteY37" fmla="*/ 920621 h 2618792"/>
              <a:gd name="connsiteX38" fmla="*/ 1586204 w 1686014"/>
              <a:gd name="connsiteY38" fmla="*/ 883298 h 2618792"/>
              <a:gd name="connsiteX39" fmla="*/ 1604865 w 1686014"/>
              <a:gd name="connsiteY39" fmla="*/ 870857 h 2618792"/>
              <a:gd name="connsiteX40" fmla="*/ 1623526 w 1686014"/>
              <a:gd name="connsiteY40" fmla="*/ 833535 h 2618792"/>
              <a:gd name="connsiteX41" fmla="*/ 1635967 w 1686014"/>
              <a:gd name="connsiteY41" fmla="*/ 814874 h 2618792"/>
              <a:gd name="connsiteX42" fmla="*/ 1654628 w 1686014"/>
              <a:gd name="connsiteY42" fmla="*/ 777551 h 2618792"/>
              <a:gd name="connsiteX43" fmla="*/ 1673290 w 1686014"/>
              <a:gd name="connsiteY43" fmla="*/ 740229 h 2618792"/>
              <a:gd name="connsiteX44" fmla="*/ 1667069 w 1686014"/>
              <a:gd name="connsiteY44" fmla="*/ 553616 h 2618792"/>
              <a:gd name="connsiteX45" fmla="*/ 1660849 w 1686014"/>
              <a:gd name="connsiteY45" fmla="*/ 534955 h 2618792"/>
              <a:gd name="connsiteX46" fmla="*/ 1629747 w 1686014"/>
              <a:gd name="connsiteY46" fmla="*/ 497633 h 2618792"/>
              <a:gd name="connsiteX47" fmla="*/ 1604865 w 1686014"/>
              <a:gd name="connsiteY47" fmla="*/ 466531 h 2618792"/>
              <a:gd name="connsiteX48" fmla="*/ 1579983 w 1686014"/>
              <a:gd name="connsiteY48" fmla="*/ 422988 h 2618792"/>
              <a:gd name="connsiteX49" fmla="*/ 1561322 w 1686014"/>
              <a:gd name="connsiteY49" fmla="*/ 416767 h 2618792"/>
              <a:gd name="connsiteX50" fmla="*/ 1530220 w 1686014"/>
              <a:gd name="connsiteY50" fmla="*/ 385665 h 2618792"/>
              <a:gd name="connsiteX51" fmla="*/ 1492898 w 1686014"/>
              <a:gd name="connsiteY51" fmla="*/ 354563 h 2618792"/>
              <a:gd name="connsiteX52" fmla="*/ 1468016 w 1686014"/>
              <a:gd name="connsiteY52" fmla="*/ 323461 h 2618792"/>
              <a:gd name="connsiteX53" fmla="*/ 1461796 w 1686014"/>
              <a:gd name="connsiteY53" fmla="*/ 304800 h 2618792"/>
              <a:gd name="connsiteX54" fmla="*/ 1449355 w 1686014"/>
              <a:gd name="connsiteY54" fmla="*/ 286139 h 2618792"/>
              <a:gd name="connsiteX55" fmla="*/ 1443134 w 1686014"/>
              <a:gd name="connsiteY55" fmla="*/ 267478 h 2618792"/>
              <a:gd name="connsiteX56" fmla="*/ 1430694 w 1686014"/>
              <a:gd name="connsiteY56" fmla="*/ 242596 h 2618792"/>
              <a:gd name="connsiteX57" fmla="*/ 1412032 w 1686014"/>
              <a:gd name="connsiteY57" fmla="*/ 205274 h 2618792"/>
              <a:gd name="connsiteX58" fmla="*/ 1405812 w 1686014"/>
              <a:gd name="connsiteY58" fmla="*/ 186612 h 2618792"/>
              <a:gd name="connsiteX59" fmla="*/ 1418253 w 1686014"/>
              <a:gd name="connsiteY5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436914 w 1686014"/>
              <a:gd name="connsiteY24" fmla="*/ 1567543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55575 w 1686014"/>
              <a:gd name="connsiteY25" fmla="*/ 1318727 h 2618792"/>
              <a:gd name="connsiteX26" fmla="*/ 1461796 w 1686014"/>
              <a:gd name="connsiteY26" fmla="*/ 1300065 h 2618792"/>
              <a:gd name="connsiteX27" fmla="*/ 1474236 w 1686014"/>
              <a:gd name="connsiteY27" fmla="*/ 1051249 h 2618792"/>
              <a:gd name="connsiteX28" fmla="*/ 1480457 w 1686014"/>
              <a:gd name="connsiteY28" fmla="*/ 1020147 h 2618792"/>
              <a:gd name="connsiteX29" fmla="*/ 1486677 w 1686014"/>
              <a:gd name="connsiteY29" fmla="*/ 1001486 h 2618792"/>
              <a:gd name="connsiteX30" fmla="*/ 1505338 w 1686014"/>
              <a:gd name="connsiteY30" fmla="*/ 995265 h 2618792"/>
              <a:gd name="connsiteX31" fmla="*/ 1517779 w 1686014"/>
              <a:gd name="connsiteY31" fmla="*/ 976604 h 2618792"/>
              <a:gd name="connsiteX32" fmla="*/ 1536441 w 1686014"/>
              <a:gd name="connsiteY32" fmla="*/ 970384 h 2618792"/>
              <a:gd name="connsiteX33" fmla="*/ 1542661 w 1686014"/>
              <a:gd name="connsiteY33" fmla="*/ 951723 h 2618792"/>
              <a:gd name="connsiteX34" fmla="*/ 1561322 w 1686014"/>
              <a:gd name="connsiteY34" fmla="*/ 939282 h 2618792"/>
              <a:gd name="connsiteX35" fmla="*/ 1573763 w 1686014"/>
              <a:gd name="connsiteY35" fmla="*/ 920621 h 2618792"/>
              <a:gd name="connsiteX36" fmla="*/ 1586204 w 1686014"/>
              <a:gd name="connsiteY36" fmla="*/ 883298 h 2618792"/>
              <a:gd name="connsiteX37" fmla="*/ 1604865 w 1686014"/>
              <a:gd name="connsiteY37" fmla="*/ 870857 h 2618792"/>
              <a:gd name="connsiteX38" fmla="*/ 1623526 w 1686014"/>
              <a:gd name="connsiteY38" fmla="*/ 833535 h 2618792"/>
              <a:gd name="connsiteX39" fmla="*/ 1635967 w 1686014"/>
              <a:gd name="connsiteY39" fmla="*/ 814874 h 2618792"/>
              <a:gd name="connsiteX40" fmla="*/ 1654628 w 1686014"/>
              <a:gd name="connsiteY40" fmla="*/ 777551 h 2618792"/>
              <a:gd name="connsiteX41" fmla="*/ 1673290 w 1686014"/>
              <a:gd name="connsiteY41" fmla="*/ 740229 h 2618792"/>
              <a:gd name="connsiteX42" fmla="*/ 1667069 w 1686014"/>
              <a:gd name="connsiteY42" fmla="*/ 553616 h 2618792"/>
              <a:gd name="connsiteX43" fmla="*/ 1660849 w 1686014"/>
              <a:gd name="connsiteY43" fmla="*/ 534955 h 2618792"/>
              <a:gd name="connsiteX44" fmla="*/ 1629747 w 1686014"/>
              <a:gd name="connsiteY44" fmla="*/ 497633 h 2618792"/>
              <a:gd name="connsiteX45" fmla="*/ 1604865 w 1686014"/>
              <a:gd name="connsiteY45" fmla="*/ 466531 h 2618792"/>
              <a:gd name="connsiteX46" fmla="*/ 1579983 w 1686014"/>
              <a:gd name="connsiteY46" fmla="*/ 422988 h 2618792"/>
              <a:gd name="connsiteX47" fmla="*/ 1561322 w 1686014"/>
              <a:gd name="connsiteY47" fmla="*/ 416767 h 2618792"/>
              <a:gd name="connsiteX48" fmla="*/ 1530220 w 1686014"/>
              <a:gd name="connsiteY48" fmla="*/ 385665 h 2618792"/>
              <a:gd name="connsiteX49" fmla="*/ 1492898 w 1686014"/>
              <a:gd name="connsiteY49" fmla="*/ 354563 h 2618792"/>
              <a:gd name="connsiteX50" fmla="*/ 1468016 w 1686014"/>
              <a:gd name="connsiteY50" fmla="*/ 323461 h 2618792"/>
              <a:gd name="connsiteX51" fmla="*/ 1461796 w 1686014"/>
              <a:gd name="connsiteY51" fmla="*/ 304800 h 2618792"/>
              <a:gd name="connsiteX52" fmla="*/ 1449355 w 1686014"/>
              <a:gd name="connsiteY52" fmla="*/ 286139 h 2618792"/>
              <a:gd name="connsiteX53" fmla="*/ 1443134 w 1686014"/>
              <a:gd name="connsiteY53" fmla="*/ 267478 h 2618792"/>
              <a:gd name="connsiteX54" fmla="*/ 1430694 w 1686014"/>
              <a:gd name="connsiteY54" fmla="*/ 242596 h 2618792"/>
              <a:gd name="connsiteX55" fmla="*/ 1412032 w 1686014"/>
              <a:gd name="connsiteY55" fmla="*/ 205274 h 2618792"/>
              <a:gd name="connsiteX56" fmla="*/ 1405812 w 1686014"/>
              <a:gd name="connsiteY56" fmla="*/ 186612 h 2618792"/>
              <a:gd name="connsiteX57" fmla="*/ 1418253 w 1686014"/>
              <a:gd name="connsiteY5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845395 w 1686014"/>
              <a:gd name="connsiteY21" fmla="*/ 1779176 h 2618792"/>
              <a:gd name="connsiteX22" fmla="*/ 1097206 w 1686014"/>
              <a:gd name="connsiteY22" fmla="*/ 1681831 h 2618792"/>
              <a:gd name="connsiteX23" fmla="*/ 1355027 w 1686014"/>
              <a:gd name="connsiteY23" fmla="*/ 1564131 h 2618792"/>
              <a:gd name="connsiteX24" fmla="*/ 1455575 w 1686014"/>
              <a:gd name="connsiteY24" fmla="*/ 1318727 h 2618792"/>
              <a:gd name="connsiteX25" fmla="*/ 1461796 w 1686014"/>
              <a:gd name="connsiteY25" fmla="*/ 1300065 h 2618792"/>
              <a:gd name="connsiteX26" fmla="*/ 1474236 w 1686014"/>
              <a:gd name="connsiteY26" fmla="*/ 1051249 h 2618792"/>
              <a:gd name="connsiteX27" fmla="*/ 1480457 w 1686014"/>
              <a:gd name="connsiteY27" fmla="*/ 1020147 h 2618792"/>
              <a:gd name="connsiteX28" fmla="*/ 1486677 w 1686014"/>
              <a:gd name="connsiteY28" fmla="*/ 1001486 h 2618792"/>
              <a:gd name="connsiteX29" fmla="*/ 1505338 w 1686014"/>
              <a:gd name="connsiteY29" fmla="*/ 995265 h 2618792"/>
              <a:gd name="connsiteX30" fmla="*/ 1517779 w 1686014"/>
              <a:gd name="connsiteY30" fmla="*/ 976604 h 2618792"/>
              <a:gd name="connsiteX31" fmla="*/ 1536441 w 1686014"/>
              <a:gd name="connsiteY31" fmla="*/ 970384 h 2618792"/>
              <a:gd name="connsiteX32" fmla="*/ 1542661 w 1686014"/>
              <a:gd name="connsiteY32" fmla="*/ 951723 h 2618792"/>
              <a:gd name="connsiteX33" fmla="*/ 1561322 w 1686014"/>
              <a:gd name="connsiteY33" fmla="*/ 939282 h 2618792"/>
              <a:gd name="connsiteX34" fmla="*/ 1573763 w 1686014"/>
              <a:gd name="connsiteY34" fmla="*/ 920621 h 2618792"/>
              <a:gd name="connsiteX35" fmla="*/ 1586204 w 1686014"/>
              <a:gd name="connsiteY35" fmla="*/ 883298 h 2618792"/>
              <a:gd name="connsiteX36" fmla="*/ 1604865 w 1686014"/>
              <a:gd name="connsiteY36" fmla="*/ 870857 h 2618792"/>
              <a:gd name="connsiteX37" fmla="*/ 1623526 w 1686014"/>
              <a:gd name="connsiteY37" fmla="*/ 833535 h 2618792"/>
              <a:gd name="connsiteX38" fmla="*/ 1635967 w 1686014"/>
              <a:gd name="connsiteY38" fmla="*/ 814874 h 2618792"/>
              <a:gd name="connsiteX39" fmla="*/ 1654628 w 1686014"/>
              <a:gd name="connsiteY39" fmla="*/ 777551 h 2618792"/>
              <a:gd name="connsiteX40" fmla="*/ 1673290 w 1686014"/>
              <a:gd name="connsiteY40" fmla="*/ 740229 h 2618792"/>
              <a:gd name="connsiteX41" fmla="*/ 1667069 w 1686014"/>
              <a:gd name="connsiteY41" fmla="*/ 553616 h 2618792"/>
              <a:gd name="connsiteX42" fmla="*/ 1660849 w 1686014"/>
              <a:gd name="connsiteY42" fmla="*/ 534955 h 2618792"/>
              <a:gd name="connsiteX43" fmla="*/ 1629747 w 1686014"/>
              <a:gd name="connsiteY43" fmla="*/ 497633 h 2618792"/>
              <a:gd name="connsiteX44" fmla="*/ 1604865 w 1686014"/>
              <a:gd name="connsiteY44" fmla="*/ 466531 h 2618792"/>
              <a:gd name="connsiteX45" fmla="*/ 1579983 w 1686014"/>
              <a:gd name="connsiteY45" fmla="*/ 422988 h 2618792"/>
              <a:gd name="connsiteX46" fmla="*/ 1561322 w 1686014"/>
              <a:gd name="connsiteY46" fmla="*/ 416767 h 2618792"/>
              <a:gd name="connsiteX47" fmla="*/ 1530220 w 1686014"/>
              <a:gd name="connsiteY47" fmla="*/ 385665 h 2618792"/>
              <a:gd name="connsiteX48" fmla="*/ 1492898 w 1686014"/>
              <a:gd name="connsiteY48" fmla="*/ 354563 h 2618792"/>
              <a:gd name="connsiteX49" fmla="*/ 1468016 w 1686014"/>
              <a:gd name="connsiteY49" fmla="*/ 323461 h 2618792"/>
              <a:gd name="connsiteX50" fmla="*/ 1461796 w 1686014"/>
              <a:gd name="connsiteY50" fmla="*/ 304800 h 2618792"/>
              <a:gd name="connsiteX51" fmla="*/ 1449355 w 1686014"/>
              <a:gd name="connsiteY51" fmla="*/ 286139 h 2618792"/>
              <a:gd name="connsiteX52" fmla="*/ 1443134 w 1686014"/>
              <a:gd name="connsiteY52" fmla="*/ 267478 h 2618792"/>
              <a:gd name="connsiteX53" fmla="*/ 1430694 w 1686014"/>
              <a:gd name="connsiteY53" fmla="*/ 242596 h 2618792"/>
              <a:gd name="connsiteX54" fmla="*/ 1412032 w 1686014"/>
              <a:gd name="connsiteY54" fmla="*/ 205274 h 2618792"/>
              <a:gd name="connsiteX55" fmla="*/ 1405812 w 1686014"/>
              <a:gd name="connsiteY55" fmla="*/ 186612 h 2618792"/>
              <a:gd name="connsiteX56" fmla="*/ 1418253 w 1686014"/>
              <a:gd name="connsiteY5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845395 w 1686014"/>
              <a:gd name="connsiteY20" fmla="*/ 1779176 h 2618792"/>
              <a:gd name="connsiteX21" fmla="*/ 1097206 w 1686014"/>
              <a:gd name="connsiteY21" fmla="*/ 1681831 h 2618792"/>
              <a:gd name="connsiteX22" fmla="*/ 1355027 w 1686014"/>
              <a:gd name="connsiteY22" fmla="*/ 1564131 h 2618792"/>
              <a:gd name="connsiteX23" fmla="*/ 1455575 w 1686014"/>
              <a:gd name="connsiteY23" fmla="*/ 1318727 h 2618792"/>
              <a:gd name="connsiteX24" fmla="*/ 1461796 w 1686014"/>
              <a:gd name="connsiteY24" fmla="*/ 1300065 h 2618792"/>
              <a:gd name="connsiteX25" fmla="*/ 1474236 w 1686014"/>
              <a:gd name="connsiteY25" fmla="*/ 1051249 h 2618792"/>
              <a:gd name="connsiteX26" fmla="*/ 1480457 w 1686014"/>
              <a:gd name="connsiteY26" fmla="*/ 1020147 h 2618792"/>
              <a:gd name="connsiteX27" fmla="*/ 1486677 w 1686014"/>
              <a:gd name="connsiteY27" fmla="*/ 1001486 h 2618792"/>
              <a:gd name="connsiteX28" fmla="*/ 1505338 w 1686014"/>
              <a:gd name="connsiteY28" fmla="*/ 995265 h 2618792"/>
              <a:gd name="connsiteX29" fmla="*/ 1517779 w 1686014"/>
              <a:gd name="connsiteY29" fmla="*/ 976604 h 2618792"/>
              <a:gd name="connsiteX30" fmla="*/ 1536441 w 1686014"/>
              <a:gd name="connsiteY30" fmla="*/ 970384 h 2618792"/>
              <a:gd name="connsiteX31" fmla="*/ 1542661 w 1686014"/>
              <a:gd name="connsiteY31" fmla="*/ 951723 h 2618792"/>
              <a:gd name="connsiteX32" fmla="*/ 1561322 w 1686014"/>
              <a:gd name="connsiteY32" fmla="*/ 939282 h 2618792"/>
              <a:gd name="connsiteX33" fmla="*/ 1573763 w 1686014"/>
              <a:gd name="connsiteY33" fmla="*/ 920621 h 2618792"/>
              <a:gd name="connsiteX34" fmla="*/ 1586204 w 1686014"/>
              <a:gd name="connsiteY34" fmla="*/ 883298 h 2618792"/>
              <a:gd name="connsiteX35" fmla="*/ 1604865 w 1686014"/>
              <a:gd name="connsiteY35" fmla="*/ 870857 h 2618792"/>
              <a:gd name="connsiteX36" fmla="*/ 1623526 w 1686014"/>
              <a:gd name="connsiteY36" fmla="*/ 833535 h 2618792"/>
              <a:gd name="connsiteX37" fmla="*/ 1635967 w 1686014"/>
              <a:gd name="connsiteY37" fmla="*/ 814874 h 2618792"/>
              <a:gd name="connsiteX38" fmla="*/ 1654628 w 1686014"/>
              <a:gd name="connsiteY38" fmla="*/ 777551 h 2618792"/>
              <a:gd name="connsiteX39" fmla="*/ 1673290 w 1686014"/>
              <a:gd name="connsiteY39" fmla="*/ 740229 h 2618792"/>
              <a:gd name="connsiteX40" fmla="*/ 1667069 w 1686014"/>
              <a:gd name="connsiteY40" fmla="*/ 553616 h 2618792"/>
              <a:gd name="connsiteX41" fmla="*/ 1660849 w 1686014"/>
              <a:gd name="connsiteY41" fmla="*/ 534955 h 2618792"/>
              <a:gd name="connsiteX42" fmla="*/ 1629747 w 1686014"/>
              <a:gd name="connsiteY42" fmla="*/ 497633 h 2618792"/>
              <a:gd name="connsiteX43" fmla="*/ 1604865 w 1686014"/>
              <a:gd name="connsiteY43" fmla="*/ 466531 h 2618792"/>
              <a:gd name="connsiteX44" fmla="*/ 1579983 w 1686014"/>
              <a:gd name="connsiteY44" fmla="*/ 422988 h 2618792"/>
              <a:gd name="connsiteX45" fmla="*/ 1561322 w 1686014"/>
              <a:gd name="connsiteY45" fmla="*/ 416767 h 2618792"/>
              <a:gd name="connsiteX46" fmla="*/ 1530220 w 1686014"/>
              <a:gd name="connsiteY46" fmla="*/ 385665 h 2618792"/>
              <a:gd name="connsiteX47" fmla="*/ 1492898 w 1686014"/>
              <a:gd name="connsiteY47" fmla="*/ 354563 h 2618792"/>
              <a:gd name="connsiteX48" fmla="*/ 1468016 w 1686014"/>
              <a:gd name="connsiteY48" fmla="*/ 323461 h 2618792"/>
              <a:gd name="connsiteX49" fmla="*/ 1461796 w 1686014"/>
              <a:gd name="connsiteY49" fmla="*/ 304800 h 2618792"/>
              <a:gd name="connsiteX50" fmla="*/ 1449355 w 1686014"/>
              <a:gd name="connsiteY50" fmla="*/ 286139 h 2618792"/>
              <a:gd name="connsiteX51" fmla="*/ 1443134 w 1686014"/>
              <a:gd name="connsiteY51" fmla="*/ 267478 h 2618792"/>
              <a:gd name="connsiteX52" fmla="*/ 1430694 w 1686014"/>
              <a:gd name="connsiteY52" fmla="*/ 242596 h 2618792"/>
              <a:gd name="connsiteX53" fmla="*/ 1412032 w 1686014"/>
              <a:gd name="connsiteY53" fmla="*/ 205274 h 2618792"/>
              <a:gd name="connsiteX54" fmla="*/ 1405812 w 1686014"/>
              <a:gd name="connsiteY54" fmla="*/ 186612 h 2618792"/>
              <a:gd name="connsiteX55" fmla="*/ 1418253 w 1686014"/>
              <a:gd name="connsiteY5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845395 w 1686014"/>
              <a:gd name="connsiteY19" fmla="*/ 1779176 h 2618792"/>
              <a:gd name="connsiteX20" fmla="*/ 1097206 w 1686014"/>
              <a:gd name="connsiteY20" fmla="*/ 1681831 h 2618792"/>
              <a:gd name="connsiteX21" fmla="*/ 1355027 w 1686014"/>
              <a:gd name="connsiteY21" fmla="*/ 1564131 h 2618792"/>
              <a:gd name="connsiteX22" fmla="*/ 1455575 w 1686014"/>
              <a:gd name="connsiteY22" fmla="*/ 1318727 h 2618792"/>
              <a:gd name="connsiteX23" fmla="*/ 1461796 w 1686014"/>
              <a:gd name="connsiteY23" fmla="*/ 1300065 h 2618792"/>
              <a:gd name="connsiteX24" fmla="*/ 1474236 w 1686014"/>
              <a:gd name="connsiteY24" fmla="*/ 1051249 h 2618792"/>
              <a:gd name="connsiteX25" fmla="*/ 1480457 w 1686014"/>
              <a:gd name="connsiteY25" fmla="*/ 1020147 h 2618792"/>
              <a:gd name="connsiteX26" fmla="*/ 1486677 w 1686014"/>
              <a:gd name="connsiteY26" fmla="*/ 1001486 h 2618792"/>
              <a:gd name="connsiteX27" fmla="*/ 1505338 w 1686014"/>
              <a:gd name="connsiteY27" fmla="*/ 995265 h 2618792"/>
              <a:gd name="connsiteX28" fmla="*/ 1517779 w 1686014"/>
              <a:gd name="connsiteY28" fmla="*/ 976604 h 2618792"/>
              <a:gd name="connsiteX29" fmla="*/ 1536441 w 1686014"/>
              <a:gd name="connsiteY29" fmla="*/ 970384 h 2618792"/>
              <a:gd name="connsiteX30" fmla="*/ 1542661 w 1686014"/>
              <a:gd name="connsiteY30" fmla="*/ 951723 h 2618792"/>
              <a:gd name="connsiteX31" fmla="*/ 1561322 w 1686014"/>
              <a:gd name="connsiteY31" fmla="*/ 939282 h 2618792"/>
              <a:gd name="connsiteX32" fmla="*/ 1573763 w 1686014"/>
              <a:gd name="connsiteY32" fmla="*/ 920621 h 2618792"/>
              <a:gd name="connsiteX33" fmla="*/ 1586204 w 1686014"/>
              <a:gd name="connsiteY33" fmla="*/ 883298 h 2618792"/>
              <a:gd name="connsiteX34" fmla="*/ 1604865 w 1686014"/>
              <a:gd name="connsiteY34" fmla="*/ 870857 h 2618792"/>
              <a:gd name="connsiteX35" fmla="*/ 1623526 w 1686014"/>
              <a:gd name="connsiteY35" fmla="*/ 833535 h 2618792"/>
              <a:gd name="connsiteX36" fmla="*/ 1635967 w 1686014"/>
              <a:gd name="connsiteY36" fmla="*/ 814874 h 2618792"/>
              <a:gd name="connsiteX37" fmla="*/ 1654628 w 1686014"/>
              <a:gd name="connsiteY37" fmla="*/ 777551 h 2618792"/>
              <a:gd name="connsiteX38" fmla="*/ 1673290 w 1686014"/>
              <a:gd name="connsiteY38" fmla="*/ 740229 h 2618792"/>
              <a:gd name="connsiteX39" fmla="*/ 1667069 w 1686014"/>
              <a:gd name="connsiteY39" fmla="*/ 553616 h 2618792"/>
              <a:gd name="connsiteX40" fmla="*/ 1660849 w 1686014"/>
              <a:gd name="connsiteY40" fmla="*/ 534955 h 2618792"/>
              <a:gd name="connsiteX41" fmla="*/ 1629747 w 1686014"/>
              <a:gd name="connsiteY41" fmla="*/ 497633 h 2618792"/>
              <a:gd name="connsiteX42" fmla="*/ 1604865 w 1686014"/>
              <a:gd name="connsiteY42" fmla="*/ 466531 h 2618792"/>
              <a:gd name="connsiteX43" fmla="*/ 1579983 w 1686014"/>
              <a:gd name="connsiteY43" fmla="*/ 422988 h 2618792"/>
              <a:gd name="connsiteX44" fmla="*/ 1561322 w 1686014"/>
              <a:gd name="connsiteY44" fmla="*/ 416767 h 2618792"/>
              <a:gd name="connsiteX45" fmla="*/ 1530220 w 1686014"/>
              <a:gd name="connsiteY45" fmla="*/ 385665 h 2618792"/>
              <a:gd name="connsiteX46" fmla="*/ 1492898 w 1686014"/>
              <a:gd name="connsiteY46" fmla="*/ 354563 h 2618792"/>
              <a:gd name="connsiteX47" fmla="*/ 1468016 w 1686014"/>
              <a:gd name="connsiteY47" fmla="*/ 323461 h 2618792"/>
              <a:gd name="connsiteX48" fmla="*/ 1461796 w 1686014"/>
              <a:gd name="connsiteY48" fmla="*/ 304800 h 2618792"/>
              <a:gd name="connsiteX49" fmla="*/ 1449355 w 1686014"/>
              <a:gd name="connsiteY49" fmla="*/ 286139 h 2618792"/>
              <a:gd name="connsiteX50" fmla="*/ 1443134 w 1686014"/>
              <a:gd name="connsiteY50" fmla="*/ 267478 h 2618792"/>
              <a:gd name="connsiteX51" fmla="*/ 1430694 w 1686014"/>
              <a:gd name="connsiteY51" fmla="*/ 242596 h 2618792"/>
              <a:gd name="connsiteX52" fmla="*/ 1412032 w 1686014"/>
              <a:gd name="connsiteY52" fmla="*/ 205274 h 2618792"/>
              <a:gd name="connsiteX53" fmla="*/ 1405812 w 1686014"/>
              <a:gd name="connsiteY53" fmla="*/ 186612 h 2618792"/>
              <a:gd name="connsiteX54" fmla="*/ 1418253 w 1686014"/>
              <a:gd name="connsiteY5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845395 w 1686014"/>
              <a:gd name="connsiteY18" fmla="*/ 1779176 h 2618792"/>
              <a:gd name="connsiteX19" fmla="*/ 1097206 w 1686014"/>
              <a:gd name="connsiteY19" fmla="*/ 1681831 h 2618792"/>
              <a:gd name="connsiteX20" fmla="*/ 1355027 w 1686014"/>
              <a:gd name="connsiteY20" fmla="*/ 1564131 h 2618792"/>
              <a:gd name="connsiteX21" fmla="*/ 1455575 w 1686014"/>
              <a:gd name="connsiteY21" fmla="*/ 1318727 h 2618792"/>
              <a:gd name="connsiteX22" fmla="*/ 1461796 w 1686014"/>
              <a:gd name="connsiteY22" fmla="*/ 1300065 h 2618792"/>
              <a:gd name="connsiteX23" fmla="*/ 1474236 w 1686014"/>
              <a:gd name="connsiteY23" fmla="*/ 1051249 h 2618792"/>
              <a:gd name="connsiteX24" fmla="*/ 1480457 w 1686014"/>
              <a:gd name="connsiteY24" fmla="*/ 1020147 h 2618792"/>
              <a:gd name="connsiteX25" fmla="*/ 1486677 w 1686014"/>
              <a:gd name="connsiteY25" fmla="*/ 1001486 h 2618792"/>
              <a:gd name="connsiteX26" fmla="*/ 1505338 w 1686014"/>
              <a:gd name="connsiteY26" fmla="*/ 995265 h 2618792"/>
              <a:gd name="connsiteX27" fmla="*/ 1517779 w 1686014"/>
              <a:gd name="connsiteY27" fmla="*/ 976604 h 2618792"/>
              <a:gd name="connsiteX28" fmla="*/ 1536441 w 1686014"/>
              <a:gd name="connsiteY28" fmla="*/ 970384 h 2618792"/>
              <a:gd name="connsiteX29" fmla="*/ 1542661 w 1686014"/>
              <a:gd name="connsiteY29" fmla="*/ 951723 h 2618792"/>
              <a:gd name="connsiteX30" fmla="*/ 1561322 w 1686014"/>
              <a:gd name="connsiteY30" fmla="*/ 939282 h 2618792"/>
              <a:gd name="connsiteX31" fmla="*/ 1573763 w 1686014"/>
              <a:gd name="connsiteY31" fmla="*/ 920621 h 2618792"/>
              <a:gd name="connsiteX32" fmla="*/ 1586204 w 1686014"/>
              <a:gd name="connsiteY32" fmla="*/ 883298 h 2618792"/>
              <a:gd name="connsiteX33" fmla="*/ 1604865 w 1686014"/>
              <a:gd name="connsiteY33" fmla="*/ 870857 h 2618792"/>
              <a:gd name="connsiteX34" fmla="*/ 1623526 w 1686014"/>
              <a:gd name="connsiteY34" fmla="*/ 833535 h 2618792"/>
              <a:gd name="connsiteX35" fmla="*/ 1635967 w 1686014"/>
              <a:gd name="connsiteY35" fmla="*/ 814874 h 2618792"/>
              <a:gd name="connsiteX36" fmla="*/ 1654628 w 1686014"/>
              <a:gd name="connsiteY36" fmla="*/ 777551 h 2618792"/>
              <a:gd name="connsiteX37" fmla="*/ 1673290 w 1686014"/>
              <a:gd name="connsiteY37" fmla="*/ 740229 h 2618792"/>
              <a:gd name="connsiteX38" fmla="*/ 1667069 w 1686014"/>
              <a:gd name="connsiteY38" fmla="*/ 553616 h 2618792"/>
              <a:gd name="connsiteX39" fmla="*/ 1660849 w 1686014"/>
              <a:gd name="connsiteY39" fmla="*/ 534955 h 2618792"/>
              <a:gd name="connsiteX40" fmla="*/ 1629747 w 1686014"/>
              <a:gd name="connsiteY40" fmla="*/ 497633 h 2618792"/>
              <a:gd name="connsiteX41" fmla="*/ 1604865 w 1686014"/>
              <a:gd name="connsiteY41" fmla="*/ 466531 h 2618792"/>
              <a:gd name="connsiteX42" fmla="*/ 1579983 w 1686014"/>
              <a:gd name="connsiteY42" fmla="*/ 422988 h 2618792"/>
              <a:gd name="connsiteX43" fmla="*/ 1561322 w 1686014"/>
              <a:gd name="connsiteY43" fmla="*/ 416767 h 2618792"/>
              <a:gd name="connsiteX44" fmla="*/ 1530220 w 1686014"/>
              <a:gd name="connsiteY44" fmla="*/ 385665 h 2618792"/>
              <a:gd name="connsiteX45" fmla="*/ 1492898 w 1686014"/>
              <a:gd name="connsiteY45" fmla="*/ 354563 h 2618792"/>
              <a:gd name="connsiteX46" fmla="*/ 1468016 w 1686014"/>
              <a:gd name="connsiteY46" fmla="*/ 323461 h 2618792"/>
              <a:gd name="connsiteX47" fmla="*/ 1461796 w 1686014"/>
              <a:gd name="connsiteY47" fmla="*/ 304800 h 2618792"/>
              <a:gd name="connsiteX48" fmla="*/ 1449355 w 1686014"/>
              <a:gd name="connsiteY48" fmla="*/ 286139 h 2618792"/>
              <a:gd name="connsiteX49" fmla="*/ 1443134 w 1686014"/>
              <a:gd name="connsiteY49" fmla="*/ 267478 h 2618792"/>
              <a:gd name="connsiteX50" fmla="*/ 1430694 w 1686014"/>
              <a:gd name="connsiteY50" fmla="*/ 242596 h 2618792"/>
              <a:gd name="connsiteX51" fmla="*/ 1412032 w 1686014"/>
              <a:gd name="connsiteY51" fmla="*/ 205274 h 2618792"/>
              <a:gd name="connsiteX52" fmla="*/ 1405812 w 1686014"/>
              <a:gd name="connsiteY52" fmla="*/ 186612 h 2618792"/>
              <a:gd name="connsiteX53" fmla="*/ 1418253 w 1686014"/>
              <a:gd name="connsiteY5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845395 w 1686014"/>
              <a:gd name="connsiteY17" fmla="*/ 1779176 h 2618792"/>
              <a:gd name="connsiteX18" fmla="*/ 1097206 w 1686014"/>
              <a:gd name="connsiteY18" fmla="*/ 1681831 h 2618792"/>
              <a:gd name="connsiteX19" fmla="*/ 1355027 w 1686014"/>
              <a:gd name="connsiteY19" fmla="*/ 1564131 h 2618792"/>
              <a:gd name="connsiteX20" fmla="*/ 1455575 w 1686014"/>
              <a:gd name="connsiteY20" fmla="*/ 1318727 h 2618792"/>
              <a:gd name="connsiteX21" fmla="*/ 1461796 w 1686014"/>
              <a:gd name="connsiteY21" fmla="*/ 1300065 h 2618792"/>
              <a:gd name="connsiteX22" fmla="*/ 1474236 w 1686014"/>
              <a:gd name="connsiteY22" fmla="*/ 1051249 h 2618792"/>
              <a:gd name="connsiteX23" fmla="*/ 1480457 w 1686014"/>
              <a:gd name="connsiteY23" fmla="*/ 1020147 h 2618792"/>
              <a:gd name="connsiteX24" fmla="*/ 1486677 w 1686014"/>
              <a:gd name="connsiteY24" fmla="*/ 1001486 h 2618792"/>
              <a:gd name="connsiteX25" fmla="*/ 1505338 w 1686014"/>
              <a:gd name="connsiteY25" fmla="*/ 995265 h 2618792"/>
              <a:gd name="connsiteX26" fmla="*/ 1517779 w 1686014"/>
              <a:gd name="connsiteY26" fmla="*/ 976604 h 2618792"/>
              <a:gd name="connsiteX27" fmla="*/ 1536441 w 1686014"/>
              <a:gd name="connsiteY27" fmla="*/ 970384 h 2618792"/>
              <a:gd name="connsiteX28" fmla="*/ 1542661 w 1686014"/>
              <a:gd name="connsiteY28" fmla="*/ 951723 h 2618792"/>
              <a:gd name="connsiteX29" fmla="*/ 1561322 w 1686014"/>
              <a:gd name="connsiteY29" fmla="*/ 939282 h 2618792"/>
              <a:gd name="connsiteX30" fmla="*/ 1573763 w 1686014"/>
              <a:gd name="connsiteY30" fmla="*/ 920621 h 2618792"/>
              <a:gd name="connsiteX31" fmla="*/ 1586204 w 1686014"/>
              <a:gd name="connsiteY31" fmla="*/ 883298 h 2618792"/>
              <a:gd name="connsiteX32" fmla="*/ 1604865 w 1686014"/>
              <a:gd name="connsiteY32" fmla="*/ 870857 h 2618792"/>
              <a:gd name="connsiteX33" fmla="*/ 1623526 w 1686014"/>
              <a:gd name="connsiteY33" fmla="*/ 833535 h 2618792"/>
              <a:gd name="connsiteX34" fmla="*/ 1635967 w 1686014"/>
              <a:gd name="connsiteY34" fmla="*/ 814874 h 2618792"/>
              <a:gd name="connsiteX35" fmla="*/ 1654628 w 1686014"/>
              <a:gd name="connsiteY35" fmla="*/ 777551 h 2618792"/>
              <a:gd name="connsiteX36" fmla="*/ 1673290 w 1686014"/>
              <a:gd name="connsiteY36" fmla="*/ 740229 h 2618792"/>
              <a:gd name="connsiteX37" fmla="*/ 1667069 w 1686014"/>
              <a:gd name="connsiteY37" fmla="*/ 553616 h 2618792"/>
              <a:gd name="connsiteX38" fmla="*/ 1660849 w 1686014"/>
              <a:gd name="connsiteY38" fmla="*/ 534955 h 2618792"/>
              <a:gd name="connsiteX39" fmla="*/ 1629747 w 1686014"/>
              <a:gd name="connsiteY39" fmla="*/ 497633 h 2618792"/>
              <a:gd name="connsiteX40" fmla="*/ 1604865 w 1686014"/>
              <a:gd name="connsiteY40" fmla="*/ 466531 h 2618792"/>
              <a:gd name="connsiteX41" fmla="*/ 1579983 w 1686014"/>
              <a:gd name="connsiteY41" fmla="*/ 422988 h 2618792"/>
              <a:gd name="connsiteX42" fmla="*/ 1561322 w 1686014"/>
              <a:gd name="connsiteY42" fmla="*/ 416767 h 2618792"/>
              <a:gd name="connsiteX43" fmla="*/ 1530220 w 1686014"/>
              <a:gd name="connsiteY43" fmla="*/ 385665 h 2618792"/>
              <a:gd name="connsiteX44" fmla="*/ 1492898 w 1686014"/>
              <a:gd name="connsiteY44" fmla="*/ 354563 h 2618792"/>
              <a:gd name="connsiteX45" fmla="*/ 1468016 w 1686014"/>
              <a:gd name="connsiteY45" fmla="*/ 323461 h 2618792"/>
              <a:gd name="connsiteX46" fmla="*/ 1461796 w 1686014"/>
              <a:gd name="connsiteY46" fmla="*/ 304800 h 2618792"/>
              <a:gd name="connsiteX47" fmla="*/ 1449355 w 1686014"/>
              <a:gd name="connsiteY47" fmla="*/ 286139 h 2618792"/>
              <a:gd name="connsiteX48" fmla="*/ 1443134 w 1686014"/>
              <a:gd name="connsiteY48" fmla="*/ 267478 h 2618792"/>
              <a:gd name="connsiteX49" fmla="*/ 1430694 w 1686014"/>
              <a:gd name="connsiteY49" fmla="*/ 242596 h 2618792"/>
              <a:gd name="connsiteX50" fmla="*/ 1412032 w 1686014"/>
              <a:gd name="connsiteY50" fmla="*/ 205274 h 2618792"/>
              <a:gd name="connsiteX51" fmla="*/ 1405812 w 1686014"/>
              <a:gd name="connsiteY51" fmla="*/ 186612 h 2618792"/>
              <a:gd name="connsiteX52" fmla="*/ 1418253 w 1686014"/>
              <a:gd name="connsiteY5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845395 w 1686014"/>
              <a:gd name="connsiteY16" fmla="*/ 1779176 h 2618792"/>
              <a:gd name="connsiteX17" fmla="*/ 1097206 w 1686014"/>
              <a:gd name="connsiteY17" fmla="*/ 1681831 h 2618792"/>
              <a:gd name="connsiteX18" fmla="*/ 1355027 w 1686014"/>
              <a:gd name="connsiteY18" fmla="*/ 1564131 h 2618792"/>
              <a:gd name="connsiteX19" fmla="*/ 1455575 w 1686014"/>
              <a:gd name="connsiteY19" fmla="*/ 1318727 h 2618792"/>
              <a:gd name="connsiteX20" fmla="*/ 1461796 w 1686014"/>
              <a:gd name="connsiteY20" fmla="*/ 1300065 h 2618792"/>
              <a:gd name="connsiteX21" fmla="*/ 1474236 w 1686014"/>
              <a:gd name="connsiteY21" fmla="*/ 1051249 h 2618792"/>
              <a:gd name="connsiteX22" fmla="*/ 1480457 w 1686014"/>
              <a:gd name="connsiteY22" fmla="*/ 1020147 h 2618792"/>
              <a:gd name="connsiteX23" fmla="*/ 1486677 w 1686014"/>
              <a:gd name="connsiteY23" fmla="*/ 1001486 h 2618792"/>
              <a:gd name="connsiteX24" fmla="*/ 1505338 w 1686014"/>
              <a:gd name="connsiteY24" fmla="*/ 995265 h 2618792"/>
              <a:gd name="connsiteX25" fmla="*/ 1517779 w 1686014"/>
              <a:gd name="connsiteY25" fmla="*/ 976604 h 2618792"/>
              <a:gd name="connsiteX26" fmla="*/ 1536441 w 1686014"/>
              <a:gd name="connsiteY26" fmla="*/ 970384 h 2618792"/>
              <a:gd name="connsiteX27" fmla="*/ 1542661 w 1686014"/>
              <a:gd name="connsiteY27" fmla="*/ 951723 h 2618792"/>
              <a:gd name="connsiteX28" fmla="*/ 1561322 w 1686014"/>
              <a:gd name="connsiteY28" fmla="*/ 939282 h 2618792"/>
              <a:gd name="connsiteX29" fmla="*/ 1573763 w 1686014"/>
              <a:gd name="connsiteY29" fmla="*/ 920621 h 2618792"/>
              <a:gd name="connsiteX30" fmla="*/ 1586204 w 1686014"/>
              <a:gd name="connsiteY30" fmla="*/ 883298 h 2618792"/>
              <a:gd name="connsiteX31" fmla="*/ 1604865 w 1686014"/>
              <a:gd name="connsiteY31" fmla="*/ 870857 h 2618792"/>
              <a:gd name="connsiteX32" fmla="*/ 1623526 w 1686014"/>
              <a:gd name="connsiteY32" fmla="*/ 833535 h 2618792"/>
              <a:gd name="connsiteX33" fmla="*/ 1635967 w 1686014"/>
              <a:gd name="connsiteY33" fmla="*/ 814874 h 2618792"/>
              <a:gd name="connsiteX34" fmla="*/ 1654628 w 1686014"/>
              <a:gd name="connsiteY34" fmla="*/ 777551 h 2618792"/>
              <a:gd name="connsiteX35" fmla="*/ 1673290 w 1686014"/>
              <a:gd name="connsiteY35" fmla="*/ 740229 h 2618792"/>
              <a:gd name="connsiteX36" fmla="*/ 1667069 w 1686014"/>
              <a:gd name="connsiteY36" fmla="*/ 553616 h 2618792"/>
              <a:gd name="connsiteX37" fmla="*/ 1660849 w 1686014"/>
              <a:gd name="connsiteY37" fmla="*/ 534955 h 2618792"/>
              <a:gd name="connsiteX38" fmla="*/ 1629747 w 1686014"/>
              <a:gd name="connsiteY38" fmla="*/ 497633 h 2618792"/>
              <a:gd name="connsiteX39" fmla="*/ 1604865 w 1686014"/>
              <a:gd name="connsiteY39" fmla="*/ 466531 h 2618792"/>
              <a:gd name="connsiteX40" fmla="*/ 1579983 w 1686014"/>
              <a:gd name="connsiteY40" fmla="*/ 422988 h 2618792"/>
              <a:gd name="connsiteX41" fmla="*/ 1561322 w 1686014"/>
              <a:gd name="connsiteY41" fmla="*/ 416767 h 2618792"/>
              <a:gd name="connsiteX42" fmla="*/ 1530220 w 1686014"/>
              <a:gd name="connsiteY42" fmla="*/ 385665 h 2618792"/>
              <a:gd name="connsiteX43" fmla="*/ 1492898 w 1686014"/>
              <a:gd name="connsiteY43" fmla="*/ 354563 h 2618792"/>
              <a:gd name="connsiteX44" fmla="*/ 1468016 w 1686014"/>
              <a:gd name="connsiteY44" fmla="*/ 323461 h 2618792"/>
              <a:gd name="connsiteX45" fmla="*/ 1461796 w 1686014"/>
              <a:gd name="connsiteY45" fmla="*/ 304800 h 2618792"/>
              <a:gd name="connsiteX46" fmla="*/ 1449355 w 1686014"/>
              <a:gd name="connsiteY46" fmla="*/ 286139 h 2618792"/>
              <a:gd name="connsiteX47" fmla="*/ 1443134 w 1686014"/>
              <a:gd name="connsiteY47" fmla="*/ 267478 h 2618792"/>
              <a:gd name="connsiteX48" fmla="*/ 1430694 w 1686014"/>
              <a:gd name="connsiteY48" fmla="*/ 242596 h 2618792"/>
              <a:gd name="connsiteX49" fmla="*/ 1412032 w 1686014"/>
              <a:gd name="connsiteY49" fmla="*/ 205274 h 2618792"/>
              <a:gd name="connsiteX50" fmla="*/ 1405812 w 1686014"/>
              <a:gd name="connsiteY50" fmla="*/ 186612 h 2618792"/>
              <a:gd name="connsiteX51" fmla="*/ 1418253 w 1686014"/>
              <a:gd name="connsiteY5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845395 w 1686014"/>
              <a:gd name="connsiteY15" fmla="*/ 1779176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590148 w 1686014"/>
              <a:gd name="connsiteY14" fmla="*/ 1689419 h 2618792"/>
              <a:gd name="connsiteX15" fmla="*/ 1097206 w 1686014"/>
              <a:gd name="connsiteY15" fmla="*/ 1681831 h 2618792"/>
              <a:gd name="connsiteX16" fmla="*/ 1355027 w 1686014"/>
              <a:gd name="connsiteY16" fmla="*/ 1564131 h 2618792"/>
              <a:gd name="connsiteX17" fmla="*/ 1455575 w 1686014"/>
              <a:gd name="connsiteY17" fmla="*/ 1318727 h 2618792"/>
              <a:gd name="connsiteX18" fmla="*/ 1461796 w 1686014"/>
              <a:gd name="connsiteY18" fmla="*/ 1300065 h 2618792"/>
              <a:gd name="connsiteX19" fmla="*/ 1474236 w 1686014"/>
              <a:gd name="connsiteY19" fmla="*/ 1051249 h 2618792"/>
              <a:gd name="connsiteX20" fmla="*/ 1480457 w 1686014"/>
              <a:gd name="connsiteY20" fmla="*/ 1020147 h 2618792"/>
              <a:gd name="connsiteX21" fmla="*/ 1486677 w 1686014"/>
              <a:gd name="connsiteY21" fmla="*/ 1001486 h 2618792"/>
              <a:gd name="connsiteX22" fmla="*/ 1505338 w 1686014"/>
              <a:gd name="connsiteY22" fmla="*/ 995265 h 2618792"/>
              <a:gd name="connsiteX23" fmla="*/ 1517779 w 1686014"/>
              <a:gd name="connsiteY23" fmla="*/ 976604 h 2618792"/>
              <a:gd name="connsiteX24" fmla="*/ 1536441 w 1686014"/>
              <a:gd name="connsiteY24" fmla="*/ 970384 h 2618792"/>
              <a:gd name="connsiteX25" fmla="*/ 1542661 w 1686014"/>
              <a:gd name="connsiteY25" fmla="*/ 951723 h 2618792"/>
              <a:gd name="connsiteX26" fmla="*/ 1561322 w 1686014"/>
              <a:gd name="connsiteY26" fmla="*/ 939282 h 2618792"/>
              <a:gd name="connsiteX27" fmla="*/ 1573763 w 1686014"/>
              <a:gd name="connsiteY27" fmla="*/ 920621 h 2618792"/>
              <a:gd name="connsiteX28" fmla="*/ 1586204 w 1686014"/>
              <a:gd name="connsiteY28" fmla="*/ 883298 h 2618792"/>
              <a:gd name="connsiteX29" fmla="*/ 1604865 w 1686014"/>
              <a:gd name="connsiteY29" fmla="*/ 870857 h 2618792"/>
              <a:gd name="connsiteX30" fmla="*/ 1623526 w 1686014"/>
              <a:gd name="connsiteY30" fmla="*/ 833535 h 2618792"/>
              <a:gd name="connsiteX31" fmla="*/ 1635967 w 1686014"/>
              <a:gd name="connsiteY31" fmla="*/ 814874 h 2618792"/>
              <a:gd name="connsiteX32" fmla="*/ 1654628 w 1686014"/>
              <a:gd name="connsiteY32" fmla="*/ 777551 h 2618792"/>
              <a:gd name="connsiteX33" fmla="*/ 1673290 w 1686014"/>
              <a:gd name="connsiteY33" fmla="*/ 740229 h 2618792"/>
              <a:gd name="connsiteX34" fmla="*/ 1667069 w 1686014"/>
              <a:gd name="connsiteY34" fmla="*/ 553616 h 2618792"/>
              <a:gd name="connsiteX35" fmla="*/ 1660849 w 1686014"/>
              <a:gd name="connsiteY35" fmla="*/ 534955 h 2618792"/>
              <a:gd name="connsiteX36" fmla="*/ 1629747 w 1686014"/>
              <a:gd name="connsiteY36" fmla="*/ 497633 h 2618792"/>
              <a:gd name="connsiteX37" fmla="*/ 1604865 w 1686014"/>
              <a:gd name="connsiteY37" fmla="*/ 466531 h 2618792"/>
              <a:gd name="connsiteX38" fmla="*/ 1579983 w 1686014"/>
              <a:gd name="connsiteY38" fmla="*/ 422988 h 2618792"/>
              <a:gd name="connsiteX39" fmla="*/ 1561322 w 1686014"/>
              <a:gd name="connsiteY39" fmla="*/ 416767 h 2618792"/>
              <a:gd name="connsiteX40" fmla="*/ 1530220 w 1686014"/>
              <a:gd name="connsiteY40" fmla="*/ 385665 h 2618792"/>
              <a:gd name="connsiteX41" fmla="*/ 1492898 w 1686014"/>
              <a:gd name="connsiteY41" fmla="*/ 354563 h 2618792"/>
              <a:gd name="connsiteX42" fmla="*/ 1468016 w 1686014"/>
              <a:gd name="connsiteY42" fmla="*/ 323461 h 2618792"/>
              <a:gd name="connsiteX43" fmla="*/ 1461796 w 1686014"/>
              <a:gd name="connsiteY43" fmla="*/ 304800 h 2618792"/>
              <a:gd name="connsiteX44" fmla="*/ 1449355 w 1686014"/>
              <a:gd name="connsiteY44" fmla="*/ 286139 h 2618792"/>
              <a:gd name="connsiteX45" fmla="*/ 1443134 w 1686014"/>
              <a:gd name="connsiteY45" fmla="*/ 267478 h 2618792"/>
              <a:gd name="connsiteX46" fmla="*/ 1430694 w 1686014"/>
              <a:gd name="connsiteY46" fmla="*/ 242596 h 2618792"/>
              <a:gd name="connsiteX47" fmla="*/ 1412032 w 1686014"/>
              <a:gd name="connsiteY47" fmla="*/ 205274 h 2618792"/>
              <a:gd name="connsiteX48" fmla="*/ 1405812 w 1686014"/>
              <a:gd name="connsiteY48" fmla="*/ 186612 h 2618792"/>
              <a:gd name="connsiteX49" fmla="*/ 1418253 w 1686014"/>
              <a:gd name="connsiteY4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590148 w 1686014"/>
              <a:gd name="connsiteY13" fmla="*/ 1689419 h 2618792"/>
              <a:gd name="connsiteX14" fmla="*/ 1097206 w 1686014"/>
              <a:gd name="connsiteY14" fmla="*/ 1681831 h 2618792"/>
              <a:gd name="connsiteX15" fmla="*/ 1355027 w 1686014"/>
              <a:gd name="connsiteY15" fmla="*/ 1564131 h 2618792"/>
              <a:gd name="connsiteX16" fmla="*/ 1455575 w 1686014"/>
              <a:gd name="connsiteY16" fmla="*/ 1318727 h 2618792"/>
              <a:gd name="connsiteX17" fmla="*/ 1461796 w 1686014"/>
              <a:gd name="connsiteY17" fmla="*/ 1300065 h 2618792"/>
              <a:gd name="connsiteX18" fmla="*/ 1474236 w 1686014"/>
              <a:gd name="connsiteY18" fmla="*/ 1051249 h 2618792"/>
              <a:gd name="connsiteX19" fmla="*/ 1480457 w 1686014"/>
              <a:gd name="connsiteY19" fmla="*/ 1020147 h 2618792"/>
              <a:gd name="connsiteX20" fmla="*/ 1486677 w 1686014"/>
              <a:gd name="connsiteY20" fmla="*/ 1001486 h 2618792"/>
              <a:gd name="connsiteX21" fmla="*/ 1505338 w 1686014"/>
              <a:gd name="connsiteY21" fmla="*/ 995265 h 2618792"/>
              <a:gd name="connsiteX22" fmla="*/ 1517779 w 1686014"/>
              <a:gd name="connsiteY22" fmla="*/ 976604 h 2618792"/>
              <a:gd name="connsiteX23" fmla="*/ 1536441 w 1686014"/>
              <a:gd name="connsiteY23" fmla="*/ 970384 h 2618792"/>
              <a:gd name="connsiteX24" fmla="*/ 1542661 w 1686014"/>
              <a:gd name="connsiteY24" fmla="*/ 951723 h 2618792"/>
              <a:gd name="connsiteX25" fmla="*/ 1561322 w 1686014"/>
              <a:gd name="connsiteY25" fmla="*/ 939282 h 2618792"/>
              <a:gd name="connsiteX26" fmla="*/ 1573763 w 1686014"/>
              <a:gd name="connsiteY26" fmla="*/ 920621 h 2618792"/>
              <a:gd name="connsiteX27" fmla="*/ 1586204 w 1686014"/>
              <a:gd name="connsiteY27" fmla="*/ 883298 h 2618792"/>
              <a:gd name="connsiteX28" fmla="*/ 1604865 w 1686014"/>
              <a:gd name="connsiteY28" fmla="*/ 870857 h 2618792"/>
              <a:gd name="connsiteX29" fmla="*/ 1623526 w 1686014"/>
              <a:gd name="connsiteY29" fmla="*/ 833535 h 2618792"/>
              <a:gd name="connsiteX30" fmla="*/ 1635967 w 1686014"/>
              <a:gd name="connsiteY30" fmla="*/ 814874 h 2618792"/>
              <a:gd name="connsiteX31" fmla="*/ 1654628 w 1686014"/>
              <a:gd name="connsiteY31" fmla="*/ 777551 h 2618792"/>
              <a:gd name="connsiteX32" fmla="*/ 1673290 w 1686014"/>
              <a:gd name="connsiteY32" fmla="*/ 740229 h 2618792"/>
              <a:gd name="connsiteX33" fmla="*/ 1667069 w 1686014"/>
              <a:gd name="connsiteY33" fmla="*/ 553616 h 2618792"/>
              <a:gd name="connsiteX34" fmla="*/ 1660849 w 1686014"/>
              <a:gd name="connsiteY34" fmla="*/ 534955 h 2618792"/>
              <a:gd name="connsiteX35" fmla="*/ 1629747 w 1686014"/>
              <a:gd name="connsiteY35" fmla="*/ 497633 h 2618792"/>
              <a:gd name="connsiteX36" fmla="*/ 1604865 w 1686014"/>
              <a:gd name="connsiteY36" fmla="*/ 466531 h 2618792"/>
              <a:gd name="connsiteX37" fmla="*/ 1579983 w 1686014"/>
              <a:gd name="connsiteY37" fmla="*/ 422988 h 2618792"/>
              <a:gd name="connsiteX38" fmla="*/ 1561322 w 1686014"/>
              <a:gd name="connsiteY38" fmla="*/ 416767 h 2618792"/>
              <a:gd name="connsiteX39" fmla="*/ 1530220 w 1686014"/>
              <a:gd name="connsiteY39" fmla="*/ 385665 h 2618792"/>
              <a:gd name="connsiteX40" fmla="*/ 1492898 w 1686014"/>
              <a:gd name="connsiteY40" fmla="*/ 354563 h 2618792"/>
              <a:gd name="connsiteX41" fmla="*/ 1468016 w 1686014"/>
              <a:gd name="connsiteY41" fmla="*/ 323461 h 2618792"/>
              <a:gd name="connsiteX42" fmla="*/ 1461796 w 1686014"/>
              <a:gd name="connsiteY42" fmla="*/ 304800 h 2618792"/>
              <a:gd name="connsiteX43" fmla="*/ 1449355 w 1686014"/>
              <a:gd name="connsiteY43" fmla="*/ 286139 h 2618792"/>
              <a:gd name="connsiteX44" fmla="*/ 1443134 w 1686014"/>
              <a:gd name="connsiteY44" fmla="*/ 267478 h 2618792"/>
              <a:gd name="connsiteX45" fmla="*/ 1430694 w 1686014"/>
              <a:gd name="connsiteY45" fmla="*/ 242596 h 2618792"/>
              <a:gd name="connsiteX46" fmla="*/ 1412032 w 1686014"/>
              <a:gd name="connsiteY46" fmla="*/ 205274 h 2618792"/>
              <a:gd name="connsiteX47" fmla="*/ 1405812 w 1686014"/>
              <a:gd name="connsiteY47" fmla="*/ 186612 h 2618792"/>
              <a:gd name="connsiteX48" fmla="*/ 1418253 w 1686014"/>
              <a:gd name="connsiteY4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590148 w 1686014"/>
              <a:gd name="connsiteY12" fmla="*/ 1689419 h 2618792"/>
              <a:gd name="connsiteX13" fmla="*/ 1097206 w 1686014"/>
              <a:gd name="connsiteY13" fmla="*/ 1681831 h 2618792"/>
              <a:gd name="connsiteX14" fmla="*/ 1355027 w 1686014"/>
              <a:gd name="connsiteY14" fmla="*/ 1564131 h 2618792"/>
              <a:gd name="connsiteX15" fmla="*/ 1455575 w 1686014"/>
              <a:gd name="connsiteY15" fmla="*/ 1318727 h 2618792"/>
              <a:gd name="connsiteX16" fmla="*/ 1461796 w 1686014"/>
              <a:gd name="connsiteY16" fmla="*/ 1300065 h 2618792"/>
              <a:gd name="connsiteX17" fmla="*/ 1474236 w 1686014"/>
              <a:gd name="connsiteY17" fmla="*/ 1051249 h 2618792"/>
              <a:gd name="connsiteX18" fmla="*/ 1480457 w 1686014"/>
              <a:gd name="connsiteY18" fmla="*/ 1020147 h 2618792"/>
              <a:gd name="connsiteX19" fmla="*/ 1486677 w 1686014"/>
              <a:gd name="connsiteY19" fmla="*/ 1001486 h 2618792"/>
              <a:gd name="connsiteX20" fmla="*/ 1505338 w 1686014"/>
              <a:gd name="connsiteY20" fmla="*/ 995265 h 2618792"/>
              <a:gd name="connsiteX21" fmla="*/ 1517779 w 1686014"/>
              <a:gd name="connsiteY21" fmla="*/ 976604 h 2618792"/>
              <a:gd name="connsiteX22" fmla="*/ 1536441 w 1686014"/>
              <a:gd name="connsiteY22" fmla="*/ 970384 h 2618792"/>
              <a:gd name="connsiteX23" fmla="*/ 1542661 w 1686014"/>
              <a:gd name="connsiteY23" fmla="*/ 951723 h 2618792"/>
              <a:gd name="connsiteX24" fmla="*/ 1561322 w 1686014"/>
              <a:gd name="connsiteY24" fmla="*/ 939282 h 2618792"/>
              <a:gd name="connsiteX25" fmla="*/ 1573763 w 1686014"/>
              <a:gd name="connsiteY25" fmla="*/ 920621 h 2618792"/>
              <a:gd name="connsiteX26" fmla="*/ 1586204 w 1686014"/>
              <a:gd name="connsiteY26" fmla="*/ 883298 h 2618792"/>
              <a:gd name="connsiteX27" fmla="*/ 1604865 w 1686014"/>
              <a:gd name="connsiteY27" fmla="*/ 870857 h 2618792"/>
              <a:gd name="connsiteX28" fmla="*/ 1623526 w 1686014"/>
              <a:gd name="connsiteY28" fmla="*/ 833535 h 2618792"/>
              <a:gd name="connsiteX29" fmla="*/ 1635967 w 1686014"/>
              <a:gd name="connsiteY29" fmla="*/ 814874 h 2618792"/>
              <a:gd name="connsiteX30" fmla="*/ 1654628 w 1686014"/>
              <a:gd name="connsiteY30" fmla="*/ 777551 h 2618792"/>
              <a:gd name="connsiteX31" fmla="*/ 1673290 w 1686014"/>
              <a:gd name="connsiteY31" fmla="*/ 740229 h 2618792"/>
              <a:gd name="connsiteX32" fmla="*/ 1667069 w 1686014"/>
              <a:gd name="connsiteY32" fmla="*/ 553616 h 2618792"/>
              <a:gd name="connsiteX33" fmla="*/ 1660849 w 1686014"/>
              <a:gd name="connsiteY33" fmla="*/ 534955 h 2618792"/>
              <a:gd name="connsiteX34" fmla="*/ 1629747 w 1686014"/>
              <a:gd name="connsiteY34" fmla="*/ 497633 h 2618792"/>
              <a:gd name="connsiteX35" fmla="*/ 1604865 w 1686014"/>
              <a:gd name="connsiteY35" fmla="*/ 466531 h 2618792"/>
              <a:gd name="connsiteX36" fmla="*/ 1579983 w 1686014"/>
              <a:gd name="connsiteY36" fmla="*/ 422988 h 2618792"/>
              <a:gd name="connsiteX37" fmla="*/ 1561322 w 1686014"/>
              <a:gd name="connsiteY37" fmla="*/ 416767 h 2618792"/>
              <a:gd name="connsiteX38" fmla="*/ 1530220 w 1686014"/>
              <a:gd name="connsiteY38" fmla="*/ 385665 h 2618792"/>
              <a:gd name="connsiteX39" fmla="*/ 1492898 w 1686014"/>
              <a:gd name="connsiteY39" fmla="*/ 354563 h 2618792"/>
              <a:gd name="connsiteX40" fmla="*/ 1468016 w 1686014"/>
              <a:gd name="connsiteY40" fmla="*/ 323461 h 2618792"/>
              <a:gd name="connsiteX41" fmla="*/ 1461796 w 1686014"/>
              <a:gd name="connsiteY41" fmla="*/ 304800 h 2618792"/>
              <a:gd name="connsiteX42" fmla="*/ 1449355 w 1686014"/>
              <a:gd name="connsiteY42" fmla="*/ 286139 h 2618792"/>
              <a:gd name="connsiteX43" fmla="*/ 1443134 w 1686014"/>
              <a:gd name="connsiteY43" fmla="*/ 267478 h 2618792"/>
              <a:gd name="connsiteX44" fmla="*/ 1430694 w 1686014"/>
              <a:gd name="connsiteY44" fmla="*/ 242596 h 2618792"/>
              <a:gd name="connsiteX45" fmla="*/ 1412032 w 1686014"/>
              <a:gd name="connsiteY45" fmla="*/ 205274 h 2618792"/>
              <a:gd name="connsiteX46" fmla="*/ 1405812 w 1686014"/>
              <a:gd name="connsiteY46" fmla="*/ 186612 h 2618792"/>
              <a:gd name="connsiteX47" fmla="*/ 1418253 w 1686014"/>
              <a:gd name="connsiteY4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590148 w 1686014"/>
              <a:gd name="connsiteY11" fmla="*/ 1689419 h 2618792"/>
              <a:gd name="connsiteX12" fmla="*/ 1097206 w 1686014"/>
              <a:gd name="connsiteY12" fmla="*/ 1681831 h 2618792"/>
              <a:gd name="connsiteX13" fmla="*/ 1355027 w 1686014"/>
              <a:gd name="connsiteY13" fmla="*/ 1564131 h 2618792"/>
              <a:gd name="connsiteX14" fmla="*/ 1455575 w 1686014"/>
              <a:gd name="connsiteY14" fmla="*/ 1318727 h 2618792"/>
              <a:gd name="connsiteX15" fmla="*/ 1461796 w 1686014"/>
              <a:gd name="connsiteY15" fmla="*/ 1300065 h 2618792"/>
              <a:gd name="connsiteX16" fmla="*/ 1474236 w 1686014"/>
              <a:gd name="connsiteY16" fmla="*/ 1051249 h 2618792"/>
              <a:gd name="connsiteX17" fmla="*/ 1480457 w 1686014"/>
              <a:gd name="connsiteY17" fmla="*/ 1020147 h 2618792"/>
              <a:gd name="connsiteX18" fmla="*/ 1486677 w 1686014"/>
              <a:gd name="connsiteY18" fmla="*/ 1001486 h 2618792"/>
              <a:gd name="connsiteX19" fmla="*/ 1505338 w 1686014"/>
              <a:gd name="connsiteY19" fmla="*/ 995265 h 2618792"/>
              <a:gd name="connsiteX20" fmla="*/ 1517779 w 1686014"/>
              <a:gd name="connsiteY20" fmla="*/ 976604 h 2618792"/>
              <a:gd name="connsiteX21" fmla="*/ 1536441 w 1686014"/>
              <a:gd name="connsiteY21" fmla="*/ 970384 h 2618792"/>
              <a:gd name="connsiteX22" fmla="*/ 1542661 w 1686014"/>
              <a:gd name="connsiteY22" fmla="*/ 951723 h 2618792"/>
              <a:gd name="connsiteX23" fmla="*/ 1561322 w 1686014"/>
              <a:gd name="connsiteY23" fmla="*/ 939282 h 2618792"/>
              <a:gd name="connsiteX24" fmla="*/ 1573763 w 1686014"/>
              <a:gd name="connsiteY24" fmla="*/ 920621 h 2618792"/>
              <a:gd name="connsiteX25" fmla="*/ 1586204 w 1686014"/>
              <a:gd name="connsiteY25" fmla="*/ 883298 h 2618792"/>
              <a:gd name="connsiteX26" fmla="*/ 1604865 w 1686014"/>
              <a:gd name="connsiteY26" fmla="*/ 870857 h 2618792"/>
              <a:gd name="connsiteX27" fmla="*/ 1623526 w 1686014"/>
              <a:gd name="connsiteY27" fmla="*/ 833535 h 2618792"/>
              <a:gd name="connsiteX28" fmla="*/ 1635967 w 1686014"/>
              <a:gd name="connsiteY28" fmla="*/ 814874 h 2618792"/>
              <a:gd name="connsiteX29" fmla="*/ 1654628 w 1686014"/>
              <a:gd name="connsiteY29" fmla="*/ 777551 h 2618792"/>
              <a:gd name="connsiteX30" fmla="*/ 1673290 w 1686014"/>
              <a:gd name="connsiteY30" fmla="*/ 740229 h 2618792"/>
              <a:gd name="connsiteX31" fmla="*/ 1667069 w 1686014"/>
              <a:gd name="connsiteY31" fmla="*/ 553616 h 2618792"/>
              <a:gd name="connsiteX32" fmla="*/ 1660849 w 1686014"/>
              <a:gd name="connsiteY32" fmla="*/ 534955 h 2618792"/>
              <a:gd name="connsiteX33" fmla="*/ 1629747 w 1686014"/>
              <a:gd name="connsiteY33" fmla="*/ 497633 h 2618792"/>
              <a:gd name="connsiteX34" fmla="*/ 1604865 w 1686014"/>
              <a:gd name="connsiteY34" fmla="*/ 466531 h 2618792"/>
              <a:gd name="connsiteX35" fmla="*/ 1579983 w 1686014"/>
              <a:gd name="connsiteY35" fmla="*/ 422988 h 2618792"/>
              <a:gd name="connsiteX36" fmla="*/ 1561322 w 1686014"/>
              <a:gd name="connsiteY36" fmla="*/ 416767 h 2618792"/>
              <a:gd name="connsiteX37" fmla="*/ 1530220 w 1686014"/>
              <a:gd name="connsiteY37" fmla="*/ 385665 h 2618792"/>
              <a:gd name="connsiteX38" fmla="*/ 1492898 w 1686014"/>
              <a:gd name="connsiteY38" fmla="*/ 354563 h 2618792"/>
              <a:gd name="connsiteX39" fmla="*/ 1468016 w 1686014"/>
              <a:gd name="connsiteY39" fmla="*/ 323461 h 2618792"/>
              <a:gd name="connsiteX40" fmla="*/ 1461796 w 1686014"/>
              <a:gd name="connsiteY40" fmla="*/ 304800 h 2618792"/>
              <a:gd name="connsiteX41" fmla="*/ 1449355 w 1686014"/>
              <a:gd name="connsiteY41" fmla="*/ 286139 h 2618792"/>
              <a:gd name="connsiteX42" fmla="*/ 1443134 w 1686014"/>
              <a:gd name="connsiteY42" fmla="*/ 267478 h 2618792"/>
              <a:gd name="connsiteX43" fmla="*/ 1430694 w 1686014"/>
              <a:gd name="connsiteY43" fmla="*/ 242596 h 2618792"/>
              <a:gd name="connsiteX44" fmla="*/ 1412032 w 1686014"/>
              <a:gd name="connsiteY44" fmla="*/ 205274 h 2618792"/>
              <a:gd name="connsiteX45" fmla="*/ 1405812 w 1686014"/>
              <a:gd name="connsiteY45" fmla="*/ 186612 h 2618792"/>
              <a:gd name="connsiteX46" fmla="*/ 1418253 w 1686014"/>
              <a:gd name="connsiteY4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500897 w 2186911"/>
              <a:gd name="connsiteY0" fmla="*/ 2618792 h 2618792"/>
              <a:gd name="connsiteX1" fmla="*/ 538219 w 2186911"/>
              <a:gd name="connsiteY1" fmla="*/ 2581469 h 2618792"/>
              <a:gd name="connsiteX2" fmla="*/ 569321 w 2186911"/>
              <a:gd name="connsiteY2" fmla="*/ 2544147 h 2618792"/>
              <a:gd name="connsiteX3" fmla="*/ 575542 w 2186911"/>
              <a:gd name="connsiteY3" fmla="*/ 2525486 h 2618792"/>
              <a:gd name="connsiteX4" fmla="*/ 587982 w 2186911"/>
              <a:gd name="connsiteY4" fmla="*/ 2506825 h 2618792"/>
              <a:gd name="connsiteX5" fmla="*/ 594203 w 2186911"/>
              <a:gd name="connsiteY5" fmla="*/ 2488163 h 2618792"/>
              <a:gd name="connsiteX6" fmla="*/ 650187 w 2186911"/>
              <a:gd name="connsiteY6" fmla="*/ 2444621 h 2618792"/>
              <a:gd name="connsiteX7" fmla="*/ 675068 w 2186911"/>
              <a:gd name="connsiteY7" fmla="*/ 2419739 h 2618792"/>
              <a:gd name="connsiteX8" fmla="*/ 306 w 2186911"/>
              <a:gd name="connsiteY8" fmla="*/ 1899000 h 2618792"/>
              <a:gd name="connsiteX9" fmla="*/ 581781 w 2186911"/>
              <a:gd name="connsiteY9" fmla="*/ 1720457 h 2618792"/>
              <a:gd name="connsiteX10" fmla="*/ 1093850 w 2186911"/>
              <a:gd name="connsiteY10" fmla="*/ 1714663 h 2618792"/>
              <a:gd name="connsiteX11" fmla="*/ 1598103 w 2186911"/>
              <a:gd name="connsiteY11" fmla="*/ 1681831 h 2618792"/>
              <a:gd name="connsiteX12" fmla="*/ 1855924 w 2186911"/>
              <a:gd name="connsiteY12" fmla="*/ 1564131 h 2618792"/>
              <a:gd name="connsiteX13" fmla="*/ 1956472 w 2186911"/>
              <a:gd name="connsiteY13" fmla="*/ 1318727 h 2618792"/>
              <a:gd name="connsiteX14" fmla="*/ 1962693 w 2186911"/>
              <a:gd name="connsiteY14" fmla="*/ 1300065 h 2618792"/>
              <a:gd name="connsiteX15" fmla="*/ 1975133 w 2186911"/>
              <a:gd name="connsiteY15" fmla="*/ 1051249 h 2618792"/>
              <a:gd name="connsiteX16" fmla="*/ 1981354 w 2186911"/>
              <a:gd name="connsiteY16" fmla="*/ 1020147 h 2618792"/>
              <a:gd name="connsiteX17" fmla="*/ 1987574 w 2186911"/>
              <a:gd name="connsiteY17" fmla="*/ 1001486 h 2618792"/>
              <a:gd name="connsiteX18" fmla="*/ 2006235 w 2186911"/>
              <a:gd name="connsiteY18" fmla="*/ 995265 h 2618792"/>
              <a:gd name="connsiteX19" fmla="*/ 2018676 w 2186911"/>
              <a:gd name="connsiteY19" fmla="*/ 976604 h 2618792"/>
              <a:gd name="connsiteX20" fmla="*/ 2037338 w 2186911"/>
              <a:gd name="connsiteY20" fmla="*/ 970384 h 2618792"/>
              <a:gd name="connsiteX21" fmla="*/ 2043558 w 2186911"/>
              <a:gd name="connsiteY21" fmla="*/ 951723 h 2618792"/>
              <a:gd name="connsiteX22" fmla="*/ 2062219 w 2186911"/>
              <a:gd name="connsiteY22" fmla="*/ 939282 h 2618792"/>
              <a:gd name="connsiteX23" fmla="*/ 2074660 w 2186911"/>
              <a:gd name="connsiteY23" fmla="*/ 920621 h 2618792"/>
              <a:gd name="connsiteX24" fmla="*/ 2087101 w 2186911"/>
              <a:gd name="connsiteY24" fmla="*/ 883298 h 2618792"/>
              <a:gd name="connsiteX25" fmla="*/ 2105762 w 2186911"/>
              <a:gd name="connsiteY25" fmla="*/ 870857 h 2618792"/>
              <a:gd name="connsiteX26" fmla="*/ 2124423 w 2186911"/>
              <a:gd name="connsiteY26" fmla="*/ 833535 h 2618792"/>
              <a:gd name="connsiteX27" fmla="*/ 2136864 w 2186911"/>
              <a:gd name="connsiteY27" fmla="*/ 814874 h 2618792"/>
              <a:gd name="connsiteX28" fmla="*/ 2155525 w 2186911"/>
              <a:gd name="connsiteY28" fmla="*/ 777551 h 2618792"/>
              <a:gd name="connsiteX29" fmla="*/ 2174187 w 2186911"/>
              <a:gd name="connsiteY29" fmla="*/ 740229 h 2618792"/>
              <a:gd name="connsiteX30" fmla="*/ 2167966 w 2186911"/>
              <a:gd name="connsiteY30" fmla="*/ 553616 h 2618792"/>
              <a:gd name="connsiteX31" fmla="*/ 2161746 w 2186911"/>
              <a:gd name="connsiteY31" fmla="*/ 534955 h 2618792"/>
              <a:gd name="connsiteX32" fmla="*/ 2130644 w 2186911"/>
              <a:gd name="connsiteY32" fmla="*/ 497633 h 2618792"/>
              <a:gd name="connsiteX33" fmla="*/ 2105762 w 2186911"/>
              <a:gd name="connsiteY33" fmla="*/ 466531 h 2618792"/>
              <a:gd name="connsiteX34" fmla="*/ 2080880 w 2186911"/>
              <a:gd name="connsiteY34" fmla="*/ 422988 h 2618792"/>
              <a:gd name="connsiteX35" fmla="*/ 2062219 w 2186911"/>
              <a:gd name="connsiteY35" fmla="*/ 416767 h 2618792"/>
              <a:gd name="connsiteX36" fmla="*/ 2031117 w 2186911"/>
              <a:gd name="connsiteY36" fmla="*/ 385665 h 2618792"/>
              <a:gd name="connsiteX37" fmla="*/ 1993795 w 2186911"/>
              <a:gd name="connsiteY37" fmla="*/ 354563 h 2618792"/>
              <a:gd name="connsiteX38" fmla="*/ 1968913 w 2186911"/>
              <a:gd name="connsiteY38" fmla="*/ 323461 h 2618792"/>
              <a:gd name="connsiteX39" fmla="*/ 1962693 w 2186911"/>
              <a:gd name="connsiteY39" fmla="*/ 304800 h 2618792"/>
              <a:gd name="connsiteX40" fmla="*/ 1950252 w 2186911"/>
              <a:gd name="connsiteY40" fmla="*/ 286139 h 2618792"/>
              <a:gd name="connsiteX41" fmla="*/ 1944031 w 2186911"/>
              <a:gd name="connsiteY41" fmla="*/ 267478 h 2618792"/>
              <a:gd name="connsiteX42" fmla="*/ 1931591 w 2186911"/>
              <a:gd name="connsiteY42" fmla="*/ 242596 h 2618792"/>
              <a:gd name="connsiteX43" fmla="*/ 1912929 w 2186911"/>
              <a:gd name="connsiteY43" fmla="*/ 205274 h 2618792"/>
              <a:gd name="connsiteX44" fmla="*/ 1906709 w 2186911"/>
              <a:gd name="connsiteY44" fmla="*/ 186612 h 2618792"/>
              <a:gd name="connsiteX45" fmla="*/ 1919150 w 2186911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99000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747048 w 2433062"/>
              <a:gd name="connsiteY0" fmla="*/ 2618792 h 2618792"/>
              <a:gd name="connsiteX1" fmla="*/ 784370 w 2433062"/>
              <a:gd name="connsiteY1" fmla="*/ 2581469 h 2618792"/>
              <a:gd name="connsiteX2" fmla="*/ 815472 w 2433062"/>
              <a:gd name="connsiteY2" fmla="*/ 2544147 h 2618792"/>
              <a:gd name="connsiteX3" fmla="*/ 821693 w 2433062"/>
              <a:gd name="connsiteY3" fmla="*/ 2525486 h 2618792"/>
              <a:gd name="connsiteX4" fmla="*/ 834133 w 2433062"/>
              <a:gd name="connsiteY4" fmla="*/ 2506825 h 2618792"/>
              <a:gd name="connsiteX5" fmla="*/ 840354 w 2433062"/>
              <a:gd name="connsiteY5" fmla="*/ 2488163 h 2618792"/>
              <a:gd name="connsiteX6" fmla="*/ 896338 w 2433062"/>
              <a:gd name="connsiteY6" fmla="*/ 2444621 h 2618792"/>
              <a:gd name="connsiteX7" fmla="*/ 32063 w 2433062"/>
              <a:gd name="connsiteY7" fmla="*/ 1892416 h 2618792"/>
              <a:gd name="connsiteX8" fmla="*/ 246457 w 2433062"/>
              <a:gd name="connsiteY8" fmla="*/ 1873756 h 2618792"/>
              <a:gd name="connsiteX9" fmla="*/ 827932 w 2433062"/>
              <a:gd name="connsiteY9" fmla="*/ 1720457 h 2618792"/>
              <a:gd name="connsiteX10" fmla="*/ 1340001 w 2433062"/>
              <a:gd name="connsiteY10" fmla="*/ 1714663 h 2618792"/>
              <a:gd name="connsiteX11" fmla="*/ 1844254 w 2433062"/>
              <a:gd name="connsiteY11" fmla="*/ 1681831 h 2618792"/>
              <a:gd name="connsiteX12" fmla="*/ 2102075 w 2433062"/>
              <a:gd name="connsiteY12" fmla="*/ 1564131 h 2618792"/>
              <a:gd name="connsiteX13" fmla="*/ 2202623 w 2433062"/>
              <a:gd name="connsiteY13" fmla="*/ 1318727 h 2618792"/>
              <a:gd name="connsiteX14" fmla="*/ 2208844 w 2433062"/>
              <a:gd name="connsiteY14" fmla="*/ 1300065 h 2618792"/>
              <a:gd name="connsiteX15" fmla="*/ 2221284 w 2433062"/>
              <a:gd name="connsiteY15" fmla="*/ 1051249 h 2618792"/>
              <a:gd name="connsiteX16" fmla="*/ 2227505 w 2433062"/>
              <a:gd name="connsiteY16" fmla="*/ 1020147 h 2618792"/>
              <a:gd name="connsiteX17" fmla="*/ 2233725 w 2433062"/>
              <a:gd name="connsiteY17" fmla="*/ 1001486 h 2618792"/>
              <a:gd name="connsiteX18" fmla="*/ 2252386 w 2433062"/>
              <a:gd name="connsiteY18" fmla="*/ 995265 h 2618792"/>
              <a:gd name="connsiteX19" fmla="*/ 2264827 w 2433062"/>
              <a:gd name="connsiteY19" fmla="*/ 976604 h 2618792"/>
              <a:gd name="connsiteX20" fmla="*/ 2283489 w 2433062"/>
              <a:gd name="connsiteY20" fmla="*/ 970384 h 2618792"/>
              <a:gd name="connsiteX21" fmla="*/ 2289709 w 2433062"/>
              <a:gd name="connsiteY21" fmla="*/ 951723 h 2618792"/>
              <a:gd name="connsiteX22" fmla="*/ 2308370 w 2433062"/>
              <a:gd name="connsiteY22" fmla="*/ 939282 h 2618792"/>
              <a:gd name="connsiteX23" fmla="*/ 2320811 w 2433062"/>
              <a:gd name="connsiteY23" fmla="*/ 920621 h 2618792"/>
              <a:gd name="connsiteX24" fmla="*/ 2333252 w 2433062"/>
              <a:gd name="connsiteY24" fmla="*/ 883298 h 2618792"/>
              <a:gd name="connsiteX25" fmla="*/ 2351913 w 2433062"/>
              <a:gd name="connsiteY25" fmla="*/ 870857 h 2618792"/>
              <a:gd name="connsiteX26" fmla="*/ 2370574 w 2433062"/>
              <a:gd name="connsiteY26" fmla="*/ 833535 h 2618792"/>
              <a:gd name="connsiteX27" fmla="*/ 2383015 w 2433062"/>
              <a:gd name="connsiteY27" fmla="*/ 814874 h 2618792"/>
              <a:gd name="connsiteX28" fmla="*/ 2401676 w 2433062"/>
              <a:gd name="connsiteY28" fmla="*/ 777551 h 2618792"/>
              <a:gd name="connsiteX29" fmla="*/ 2420338 w 2433062"/>
              <a:gd name="connsiteY29" fmla="*/ 740229 h 2618792"/>
              <a:gd name="connsiteX30" fmla="*/ 2414117 w 2433062"/>
              <a:gd name="connsiteY30" fmla="*/ 553616 h 2618792"/>
              <a:gd name="connsiteX31" fmla="*/ 2407897 w 2433062"/>
              <a:gd name="connsiteY31" fmla="*/ 534955 h 2618792"/>
              <a:gd name="connsiteX32" fmla="*/ 2376795 w 2433062"/>
              <a:gd name="connsiteY32" fmla="*/ 497633 h 2618792"/>
              <a:gd name="connsiteX33" fmla="*/ 2351913 w 2433062"/>
              <a:gd name="connsiteY33" fmla="*/ 466531 h 2618792"/>
              <a:gd name="connsiteX34" fmla="*/ 2327031 w 2433062"/>
              <a:gd name="connsiteY34" fmla="*/ 422988 h 2618792"/>
              <a:gd name="connsiteX35" fmla="*/ 2308370 w 2433062"/>
              <a:gd name="connsiteY35" fmla="*/ 416767 h 2618792"/>
              <a:gd name="connsiteX36" fmla="*/ 2277268 w 2433062"/>
              <a:gd name="connsiteY36" fmla="*/ 385665 h 2618792"/>
              <a:gd name="connsiteX37" fmla="*/ 2239946 w 2433062"/>
              <a:gd name="connsiteY37" fmla="*/ 354563 h 2618792"/>
              <a:gd name="connsiteX38" fmla="*/ 2215064 w 2433062"/>
              <a:gd name="connsiteY38" fmla="*/ 323461 h 2618792"/>
              <a:gd name="connsiteX39" fmla="*/ 2208844 w 2433062"/>
              <a:gd name="connsiteY39" fmla="*/ 304800 h 2618792"/>
              <a:gd name="connsiteX40" fmla="*/ 2196403 w 2433062"/>
              <a:gd name="connsiteY40" fmla="*/ 286139 h 2618792"/>
              <a:gd name="connsiteX41" fmla="*/ 2190182 w 2433062"/>
              <a:gd name="connsiteY41" fmla="*/ 267478 h 2618792"/>
              <a:gd name="connsiteX42" fmla="*/ 2177742 w 2433062"/>
              <a:gd name="connsiteY42" fmla="*/ 242596 h 2618792"/>
              <a:gd name="connsiteX43" fmla="*/ 2159080 w 2433062"/>
              <a:gd name="connsiteY43" fmla="*/ 205274 h 2618792"/>
              <a:gd name="connsiteX44" fmla="*/ 2152860 w 2433062"/>
              <a:gd name="connsiteY44" fmla="*/ 186612 h 2618792"/>
              <a:gd name="connsiteX45" fmla="*/ 2165301 w 2433062"/>
              <a:gd name="connsiteY45" fmla="*/ 0 h 2618792"/>
              <a:gd name="connsiteX0" fmla="*/ 864111 w 2550125"/>
              <a:gd name="connsiteY0" fmla="*/ 2618792 h 2618792"/>
              <a:gd name="connsiteX1" fmla="*/ 901433 w 2550125"/>
              <a:gd name="connsiteY1" fmla="*/ 2581469 h 2618792"/>
              <a:gd name="connsiteX2" fmla="*/ 932535 w 2550125"/>
              <a:gd name="connsiteY2" fmla="*/ 2544147 h 2618792"/>
              <a:gd name="connsiteX3" fmla="*/ 938756 w 2550125"/>
              <a:gd name="connsiteY3" fmla="*/ 2525486 h 2618792"/>
              <a:gd name="connsiteX4" fmla="*/ 951196 w 2550125"/>
              <a:gd name="connsiteY4" fmla="*/ 2506825 h 2618792"/>
              <a:gd name="connsiteX5" fmla="*/ 957417 w 2550125"/>
              <a:gd name="connsiteY5" fmla="*/ 2488163 h 2618792"/>
              <a:gd name="connsiteX6" fmla="*/ 829 w 2550125"/>
              <a:gd name="connsiteY6" fmla="*/ 1936933 h 2618792"/>
              <a:gd name="connsiteX7" fmla="*/ 149126 w 2550125"/>
              <a:gd name="connsiteY7" fmla="*/ 1892416 h 2618792"/>
              <a:gd name="connsiteX8" fmla="*/ 363520 w 2550125"/>
              <a:gd name="connsiteY8" fmla="*/ 1873756 h 2618792"/>
              <a:gd name="connsiteX9" fmla="*/ 944995 w 2550125"/>
              <a:gd name="connsiteY9" fmla="*/ 1720457 h 2618792"/>
              <a:gd name="connsiteX10" fmla="*/ 1457064 w 2550125"/>
              <a:gd name="connsiteY10" fmla="*/ 1714663 h 2618792"/>
              <a:gd name="connsiteX11" fmla="*/ 1961317 w 2550125"/>
              <a:gd name="connsiteY11" fmla="*/ 1681831 h 2618792"/>
              <a:gd name="connsiteX12" fmla="*/ 2219138 w 2550125"/>
              <a:gd name="connsiteY12" fmla="*/ 1564131 h 2618792"/>
              <a:gd name="connsiteX13" fmla="*/ 2319686 w 2550125"/>
              <a:gd name="connsiteY13" fmla="*/ 1318727 h 2618792"/>
              <a:gd name="connsiteX14" fmla="*/ 2325907 w 2550125"/>
              <a:gd name="connsiteY14" fmla="*/ 1300065 h 2618792"/>
              <a:gd name="connsiteX15" fmla="*/ 2338347 w 2550125"/>
              <a:gd name="connsiteY15" fmla="*/ 1051249 h 2618792"/>
              <a:gd name="connsiteX16" fmla="*/ 2344568 w 2550125"/>
              <a:gd name="connsiteY16" fmla="*/ 1020147 h 2618792"/>
              <a:gd name="connsiteX17" fmla="*/ 2350788 w 2550125"/>
              <a:gd name="connsiteY17" fmla="*/ 1001486 h 2618792"/>
              <a:gd name="connsiteX18" fmla="*/ 2369449 w 2550125"/>
              <a:gd name="connsiteY18" fmla="*/ 995265 h 2618792"/>
              <a:gd name="connsiteX19" fmla="*/ 2381890 w 2550125"/>
              <a:gd name="connsiteY19" fmla="*/ 976604 h 2618792"/>
              <a:gd name="connsiteX20" fmla="*/ 2400552 w 2550125"/>
              <a:gd name="connsiteY20" fmla="*/ 970384 h 2618792"/>
              <a:gd name="connsiteX21" fmla="*/ 2406772 w 2550125"/>
              <a:gd name="connsiteY21" fmla="*/ 951723 h 2618792"/>
              <a:gd name="connsiteX22" fmla="*/ 2425433 w 2550125"/>
              <a:gd name="connsiteY22" fmla="*/ 939282 h 2618792"/>
              <a:gd name="connsiteX23" fmla="*/ 2437874 w 2550125"/>
              <a:gd name="connsiteY23" fmla="*/ 920621 h 2618792"/>
              <a:gd name="connsiteX24" fmla="*/ 2450315 w 2550125"/>
              <a:gd name="connsiteY24" fmla="*/ 883298 h 2618792"/>
              <a:gd name="connsiteX25" fmla="*/ 2468976 w 2550125"/>
              <a:gd name="connsiteY25" fmla="*/ 870857 h 2618792"/>
              <a:gd name="connsiteX26" fmla="*/ 2487637 w 2550125"/>
              <a:gd name="connsiteY26" fmla="*/ 833535 h 2618792"/>
              <a:gd name="connsiteX27" fmla="*/ 2500078 w 2550125"/>
              <a:gd name="connsiteY27" fmla="*/ 814874 h 2618792"/>
              <a:gd name="connsiteX28" fmla="*/ 2518739 w 2550125"/>
              <a:gd name="connsiteY28" fmla="*/ 777551 h 2618792"/>
              <a:gd name="connsiteX29" fmla="*/ 2537401 w 2550125"/>
              <a:gd name="connsiteY29" fmla="*/ 740229 h 2618792"/>
              <a:gd name="connsiteX30" fmla="*/ 2531180 w 2550125"/>
              <a:gd name="connsiteY30" fmla="*/ 553616 h 2618792"/>
              <a:gd name="connsiteX31" fmla="*/ 2524960 w 2550125"/>
              <a:gd name="connsiteY31" fmla="*/ 534955 h 2618792"/>
              <a:gd name="connsiteX32" fmla="*/ 2493858 w 2550125"/>
              <a:gd name="connsiteY32" fmla="*/ 497633 h 2618792"/>
              <a:gd name="connsiteX33" fmla="*/ 2468976 w 2550125"/>
              <a:gd name="connsiteY33" fmla="*/ 466531 h 2618792"/>
              <a:gd name="connsiteX34" fmla="*/ 2444094 w 2550125"/>
              <a:gd name="connsiteY34" fmla="*/ 422988 h 2618792"/>
              <a:gd name="connsiteX35" fmla="*/ 2425433 w 2550125"/>
              <a:gd name="connsiteY35" fmla="*/ 416767 h 2618792"/>
              <a:gd name="connsiteX36" fmla="*/ 2394331 w 2550125"/>
              <a:gd name="connsiteY36" fmla="*/ 385665 h 2618792"/>
              <a:gd name="connsiteX37" fmla="*/ 2357009 w 2550125"/>
              <a:gd name="connsiteY37" fmla="*/ 354563 h 2618792"/>
              <a:gd name="connsiteX38" fmla="*/ 2332127 w 2550125"/>
              <a:gd name="connsiteY38" fmla="*/ 323461 h 2618792"/>
              <a:gd name="connsiteX39" fmla="*/ 2325907 w 2550125"/>
              <a:gd name="connsiteY39" fmla="*/ 304800 h 2618792"/>
              <a:gd name="connsiteX40" fmla="*/ 2313466 w 2550125"/>
              <a:gd name="connsiteY40" fmla="*/ 286139 h 2618792"/>
              <a:gd name="connsiteX41" fmla="*/ 2307245 w 2550125"/>
              <a:gd name="connsiteY41" fmla="*/ 267478 h 2618792"/>
              <a:gd name="connsiteX42" fmla="*/ 2294805 w 2550125"/>
              <a:gd name="connsiteY42" fmla="*/ 242596 h 2618792"/>
              <a:gd name="connsiteX43" fmla="*/ 2276143 w 2550125"/>
              <a:gd name="connsiteY43" fmla="*/ 205274 h 2618792"/>
              <a:gd name="connsiteX44" fmla="*/ 2269923 w 2550125"/>
              <a:gd name="connsiteY44" fmla="*/ 186612 h 2618792"/>
              <a:gd name="connsiteX45" fmla="*/ 2282364 w 2550125"/>
              <a:gd name="connsiteY45" fmla="*/ 0 h 2618792"/>
              <a:gd name="connsiteX0" fmla="*/ 994064 w 2680078"/>
              <a:gd name="connsiteY0" fmla="*/ 2618792 h 2618792"/>
              <a:gd name="connsiteX1" fmla="*/ 1031386 w 2680078"/>
              <a:gd name="connsiteY1" fmla="*/ 2581469 h 2618792"/>
              <a:gd name="connsiteX2" fmla="*/ 1062488 w 2680078"/>
              <a:gd name="connsiteY2" fmla="*/ 2544147 h 2618792"/>
              <a:gd name="connsiteX3" fmla="*/ 1068709 w 2680078"/>
              <a:gd name="connsiteY3" fmla="*/ 2525486 h 2618792"/>
              <a:gd name="connsiteX4" fmla="*/ 1081149 w 2680078"/>
              <a:gd name="connsiteY4" fmla="*/ 2506825 h 2618792"/>
              <a:gd name="connsiteX5" fmla="*/ 60773 w 2680078"/>
              <a:gd name="connsiteY5" fmla="*/ 2073037 h 2618792"/>
              <a:gd name="connsiteX6" fmla="*/ 130782 w 2680078"/>
              <a:gd name="connsiteY6" fmla="*/ 1936933 h 2618792"/>
              <a:gd name="connsiteX7" fmla="*/ 279079 w 2680078"/>
              <a:gd name="connsiteY7" fmla="*/ 1892416 h 2618792"/>
              <a:gd name="connsiteX8" fmla="*/ 493473 w 2680078"/>
              <a:gd name="connsiteY8" fmla="*/ 1873756 h 2618792"/>
              <a:gd name="connsiteX9" fmla="*/ 1074948 w 2680078"/>
              <a:gd name="connsiteY9" fmla="*/ 1720457 h 2618792"/>
              <a:gd name="connsiteX10" fmla="*/ 1587017 w 2680078"/>
              <a:gd name="connsiteY10" fmla="*/ 1714663 h 2618792"/>
              <a:gd name="connsiteX11" fmla="*/ 2091270 w 2680078"/>
              <a:gd name="connsiteY11" fmla="*/ 1681831 h 2618792"/>
              <a:gd name="connsiteX12" fmla="*/ 2349091 w 2680078"/>
              <a:gd name="connsiteY12" fmla="*/ 1564131 h 2618792"/>
              <a:gd name="connsiteX13" fmla="*/ 2449639 w 2680078"/>
              <a:gd name="connsiteY13" fmla="*/ 1318727 h 2618792"/>
              <a:gd name="connsiteX14" fmla="*/ 2455860 w 2680078"/>
              <a:gd name="connsiteY14" fmla="*/ 1300065 h 2618792"/>
              <a:gd name="connsiteX15" fmla="*/ 2468300 w 2680078"/>
              <a:gd name="connsiteY15" fmla="*/ 1051249 h 2618792"/>
              <a:gd name="connsiteX16" fmla="*/ 2474521 w 2680078"/>
              <a:gd name="connsiteY16" fmla="*/ 1020147 h 2618792"/>
              <a:gd name="connsiteX17" fmla="*/ 2480741 w 2680078"/>
              <a:gd name="connsiteY17" fmla="*/ 1001486 h 2618792"/>
              <a:gd name="connsiteX18" fmla="*/ 2499402 w 2680078"/>
              <a:gd name="connsiteY18" fmla="*/ 995265 h 2618792"/>
              <a:gd name="connsiteX19" fmla="*/ 2511843 w 2680078"/>
              <a:gd name="connsiteY19" fmla="*/ 976604 h 2618792"/>
              <a:gd name="connsiteX20" fmla="*/ 2530505 w 2680078"/>
              <a:gd name="connsiteY20" fmla="*/ 970384 h 2618792"/>
              <a:gd name="connsiteX21" fmla="*/ 2536725 w 2680078"/>
              <a:gd name="connsiteY21" fmla="*/ 951723 h 2618792"/>
              <a:gd name="connsiteX22" fmla="*/ 2555386 w 2680078"/>
              <a:gd name="connsiteY22" fmla="*/ 939282 h 2618792"/>
              <a:gd name="connsiteX23" fmla="*/ 2567827 w 2680078"/>
              <a:gd name="connsiteY23" fmla="*/ 920621 h 2618792"/>
              <a:gd name="connsiteX24" fmla="*/ 2580268 w 2680078"/>
              <a:gd name="connsiteY24" fmla="*/ 883298 h 2618792"/>
              <a:gd name="connsiteX25" fmla="*/ 2598929 w 2680078"/>
              <a:gd name="connsiteY25" fmla="*/ 870857 h 2618792"/>
              <a:gd name="connsiteX26" fmla="*/ 2617590 w 2680078"/>
              <a:gd name="connsiteY26" fmla="*/ 833535 h 2618792"/>
              <a:gd name="connsiteX27" fmla="*/ 2630031 w 2680078"/>
              <a:gd name="connsiteY27" fmla="*/ 814874 h 2618792"/>
              <a:gd name="connsiteX28" fmla="*/ 2648692 w 2680078"/>
              <a:gd name="connsiteY28" fmla="*/ 777551 h 2618792"/>
              <a:gd name="connsiteX29" fmla="*/ 2667354 w 2680078"/>
              <a:gd name="connsiteY29" fmla="*/ 740229 h 2618792"/>
              <a:gd name="connsiteX30" fmla="*/ 2661133 w 2680078"/>
              <a:gd name="connsiteY30" fmla="*/ 553616 h 2618792"/>
              <a:gd name="connsiteX31" fmla="*/ 2654913 w 2680078"/>
              <a:gd name="connsiteY31" fmla="*/ 534955 h 2618792"/>
              <a:gd name="connsiteX32" fmla="*/ 2623811 w 2680078"/>
              <a:gd name="connsiteY32" fmla="*/ 497633 h 2618792"/>
              <a:gd name="connsiteX33" fmla="*/ 2598929 w 2680078"/>
              <a:gd name="connsiteY33" fmla="*/ 466531 h 2618792"/>
              <a:gd name="connsiteX34" fmla="*/ 2574047 w 2680078"/>
              <a:gd name="connsiteY34" fmla="*/ 422988 h 2618792"/>
              <a:gd name="connsiteX35" fmla="*/ 2555386 w 2680078"/>
              <a:gd name="connsiteY35" fmla="*/ 416767 h 2618792"/>
              <a:gd name="connsiteX36" fmla="*/ 2524284 w 2680078"/>
              <a:gd name="connsiteY36" fmla="*/ 385665 h 2618792"/>
              <a:gd name="connsiteX37" fmla="*/ 2486962 w 2680078"/>
              <a:gd name="connsiteY37" fmla="*/ 354563 h 2618792"/>
              <a:gd name="connsiteX38" fmla="*/ 2462080 w 2680078"/>
              <a:gd name="connsiteY38" fmla="*/ 323461 h 2618792"/>
              <a:gd name="connsiteX39" fmla="*/ 2455860 w 2680078"/>
              <a:gd name="connsiteY39" fmla="*/ 304800 h 2618792"/>
              <a:gd name="connsiteX40" fmla="*/ 2443419 w 2680078"/>
              <a:gd name="connsiteY40" fmla="*/ 286139 h 2618792"/>
              <a:gd name="connsiteX41" fmla="*/ 2437198 w 2680078"/>
              <a:gd name="connsiteY41" fmla="*/ 267478 h 2618792"/>
              <a:gd name="connsiteX42" fmla="*/ 2424758 w 2680078"/>
              <a:gd name="connsiteY42" fmla="*/ 242596 h 2618792"/>
              <a:gd name="connsiteX43" fmla="*/ 2406096 w 2680078"/>
              <a:gd name="connsiteY43" fmla="*/ 205274 h 2618792"/>
              <a:gd name="connsiteX44" fmla="*/ 2399876 w 2680078"/>
              <a:gd name="connsiteY44" fmla="*/ 186612 h 2618792"/>
              <a:gd name="connsiteX45" fmla="*/ 2412317 w 2680078"/>
              <a:gd name="connsiteY45" fmla="*/ 0 h 2618792"/>
              <a:gd name="connsiteX0" fmla="*/ 936026 w 2622040"/>
              <a:gd name="connsiteY0" fmla="*/ 2618792 h 2618792"/>
              <a:gd name="connsiteX1" fmla="*/ 973348 w 2622040"/>
              <a:gd name="connsiteY1" fmla="*/ 2581469 h 2618792"/>
              <a:gd name="connsiteX2" fmla="*/ 1004450 w 2622040"/>
              <a:gd name="connsiteY2" fmla="*/ 2544147 h 2618792"/>
              <a:gd name="connsiteX3" fmla="*/ 1010671 w 2622040"/>
              <a:gd name="connsiteY3" fmla="*/ 2525486 h 2618792"/>
              <a:gd name="connsiteX4" fmla="*/ 1023111 w 2622040"/>
              <a:gd name="connsiteY4" fmla="*/ 2506825 h 2618792"/>
              <a:gd name="connsiteX5" fmla="*/ 2735 w 2622040"/>
              <a:gd name="connsiteY5" fmla="*/ 2073037 h 2618792"/>
              <a:gd name="connsiteX6" fmla="*/ 72744 w 2622040"/>
              <a:gd name="connsiteY6" fmla="*/ 1936933 h 2618792"/>
              <a:gd name="connsiteX7" fmla="*/ 221041 w 2622040"/>
              <a:gd name="connsiteY7" fmla="*/ 1892416 h 2618792"/>
              <a:gd name="connsiteX8" fmla="*/ 435435 w 2622040"/>
              <a:gd name="connsiteY8" fmla="*/ 1873756 h 2618792"/>
              <a:gd name="connsiteX9" fmla="*/ 1016910 w 2622040"/>
              <a:gd name="connsiteY9" fmla="*/ 1720457 h 2618792"/>
              <a:gd name="connsiteX10" fmla="*/ 1528979 w 2622040"/>
              <a:gd name="connsiteY10" fmla="*/ 1714663 h 2618792"/>
              <a:gd name="connsiteX11" fmla="*/ 2033232 w 2622040"/>
              <a:gd name="connsiteY11" fmla="*/ 1681831 h 2618792"/>
              <a:gd name="connsiteX12" fmla="*/ 2291053 w 2622040"/>
              <a:gd name="connsiteY12" fmla="*/ 1564131 h 2618792"/>
              <a:gd name="connsiteX13" fmla="*/ 2391601 w 2622040"/>
              <a:gd name="connsiteY13" fmla="*/ 1318727 h 2618792"/>
              <a:gd name="connsiteX14" fmla="*/ 2397822 w 2622040"/>
              <a:gd name="connsiteY14" fmla="*/ 1300065 h 2618792"/>
              <a:gd name="connsiteX15" fmla="*/ 2410262 w 2622040"/>
              <a:gd name="connsiteY15" fmla="*/ 1051249 h 2618792"/>
              <a:gd name="connsiteX16" fmla="*/ 2416483 w 2622040"/>
              <a:gd name="connsiteY16" fmla="*/ 1020147 h 2618792"/>
              <a:gd name="connsiteX17" fmla="*/ 2422703 w 2622040"/>
              <a:gd name="connsiteY17" fmla="*/ 1001486 h 2618792"/>
              <a:gd name="connsiteX18" fmla="*/ 2441364 w 2622040"/>
              <a:gd name="connsiteY18" fmla="*/ 995265 h 2618792"/>
              <a:gd name="connsiteX19" fmla="*/ 2453805 w 2622040"/>
              <a:gd name="connsiteY19" fmla="*/ 976604 h 2618792"/>
              <a:gd name="connsiteX20" fmla="*/ 2472467 w 2622040"/>
              <a:gd name="connsiteY20" fmla="*/ 970384 h 2618792"/>
              <a:gd name="connsiteX21" fmla="*/ 2478687 w 2622040"/>
              <a:gd name="connsiteY21" fmla="*/ 951723 h 2618792"/>
              <a:gd name="connsiteX22" fmla="*/ 2497348 w 2622040"/>
              <a:gd name="connsiteY22" fmla="*/ 939282 h 2618792"/>
              <a:gd name="connsiteX23" fmla="*/ 2509789 w 2622040"/>
              <a:gd name="connsiteY23" fmla="*/ 920621 h 2618792"/>
              <a:gd name="connsiteX24" fmla="*/ 2522230 w 2622040"/>
              <a:gd name="connsiteY24" fmla="*/ 883298 h 2618792"/>
              <a:gd name="connsiteX25" fmla="*/ 2540891 w 2622040"/>
              <a:gd name="connsiteY25" fmla="*/ 870857 h 2618792"/>
              <a:gd name="connsiteX26" fmla="*/ 2559552 w 2622040"/>
              <a:gd name="connsiteY26" fmla="*/ 833535 h 2618792"/>
              <a:gd name="connsiteX27" fmla="*/ 2571993 w 2622040"/>
              <a:gd name="connsiteY27" fmla="*/ 814874 h 2618792"/>
              <a:gd name="connsiteX28" fmla="*/ 2590654 w 2622040"/>
              <a:gd name="connsiteY28" fmla="*/ 777551 h 2618792"/>
              <a:gd name="connsiteX29" fmla="*/ 2609316 w 2622040"/>
              <a:gd name="connsiteY29" fmla="*/ 740229 h 2618792"/>
              <a:gd name="connsiteX30" fmla="*/ 2603095 w 2622040"/>
              <a:gd name="connsiteY30" fmla="*/ 553616 h 2618792"/>
              <a:gd name="connsiteX31" fmla="*/ 2596875 w 2622040"/>
              <a:gd name="connsiteY31" fmla="*/ 534955 h 2618792"/>
              <a:gd name="connsiteX32" fmla="*/ 2565773 w 2622040"/>
              <a:gd name="connsiteY32" fmla="*/ 497633 h 2618792"/>
              <a:gd name="connsiteX33" fmla="*/ 2540891 w 2622040"/>
              <a:gd name="connsiteY33" fmla="*/ 466531 h 2618792"/>
              <a:gd name="connsiteX34" fmla="*/ 2516009 w 2622040"/>
              <a:gd name="connsiteY34" fmla="*/ 422988 h 2618792"/>
              <a:gd name="connsiteX35" fmla="*/ 2497348 w 2622040"/>
              <a:gd name="connsiteY35" fmla="*/ 416767 h 2618792"/>
              <a:gd name="connsiteX36" fmla="*/ 2466246 w 2622040"/>
              <a:gd name="connsiteY36" fmla="*/ 385665 h 2618792"/>
              <a:gd name="connsiteX37" fmla="*/ 2428924 w 2622040"/>
              <a:gd name="connsiteY37" fmla="*/ 354563 h 2618792"/>
              <a:gd name="connsiteX38" fmla="*/ 2404042 w 2622040"/>
              <a:gd name="connsiteY38" fmla="*/ 323461 h 2618792"/>
              <a:gd name="connsiteX39" fmla="*/ 2397822 w 2622040"/>
              <a:gd name="connsiteY39" fmla="*/ 304800 h 2618792"/>
              <a:gd name="connsiteX40" fmla="*/ 2385381 w 2622040"/>
              <a:gd name="connsiteY40" fmla="*/ 286139 h 2618792"/>
              <a:gd name="connsiteX41" fmla="*/ 2379160 w 2622040"/>
              <a:gd name="connsiteY41" fmla="*/ 267478 h 2618792"/>
              <a:gd name="connsiteX42" fmla="*/ 2366720 w 2622040"/>
              <a:gd name="connsiteY42" fmla="*/ 242596 h 2618792"/>
              <a:gd name="connsiteX43" fmla="*/ 2348058 w 2622040"/>
              <a:gd name="connsiteY43" fmla="*/ 205274 h 2618792"/>
              <a:gd name="connsiteX44" fmla="*/ 2341838 w 2622040"/>
              <a:gd name="connsiteY44" fmla="*/ 186612 h 2618792"/>
              <a:gd name="connsiteX45" fmla="*/ 2354279 w 2622040"/>
              <a:gd name="connsiteY45" fmla="*/ 0 h 2618792"/>
              <a:gd name="connsiteX0" fmla="*/ 993162 w 2679176"/>
              <a:gd name="connsiteY0" fmla="*/ 2618792 h 2618792"/>
              <a:gd name="connsiteX1" fmla="*/ 1030484 w 2679176"/>
              <a:gd name="connsiteY1" fmla="*/ 2581469 h 2618792"/>
              <a:gd name="connsiteX2" fmla="*/ 1061586 w 2679176"/>
              <a:gd name="connsiteY2" fmla="*/ 2544147 h 2618792"/>
              <a:gd name="connsiteX3" fmla="*/ 1067807 w 2679176"/>
              <a:gd name="connsiteY3" fmla="*/ 2525486 h 2618792"/>
              <a:gd name="connsiteX4" fmla="*/ 59871 w 2679176"/>
              <a:gd name="connsiteY4" fmla="*/ 2073037 h 2618792"/>
              <a:gd name="connsiteX5" fmla="*/ 129880 w 2679176"/>
              <a:gd name="connsiteY5" fmla="*/ 1936933 h 2618792"/>
              <a:gd name="connsiteX6" fmla="*/ 278177 w 2679176"/>
              <a:gd name="connsiteY6" fmla="*/ 1892416 h 2618792"/>
              <a:gd name="connsiteX7" fmla="*/ 492571 w 2679176"/>
              <a:gd name="connsiteY7" fmla="*/ 1873756 h 2618792"/>
              <a:gd name="connsiteX8" fmla="*/ 1074046 w 2679176"/>
              <a:gd name="connsiteY8" fmla="*/ 1720457 h 2618792"/>
              <a:gd name="connsiteX9" fmla="*/ 1586115 w 2679176"/>
              <a:gd name="connsiteY9" fmla="*/ 1714663 h 2618792"/>
              <a:gd name="connsiteX10" fmla="*/ 2090368 w 2679176"/>
              <a:gd name="connsiteY10" fmla="*/ 1681831 h 2618792"/>
              <a:gd name="connsiteX11" fmla="*/ 2348189 w 2679176"/>
              <a:gd name="connsiteY11" fmla="*/ 1564131 h 2618792"/>
              <a:gd name="connsiteX12" fmla="*/ 2448737 w 2679176"/>
              <a:gd name="connsiteY12" fmla="*/ 1318727 h 2618792"/>
              <a:gd name="connsiteX13" fmla="*/ 2454958 w 2679176"/>
              <a:gd name="connsiteY13" fmla="*/ 1300065 h 2618792"/>
              <a:gd name="connsiteX14" fmla="*/ 2467398 w 2679176"/>
              <a:gd name="connsiteY14" fmla="*/ 1051249 h 2618792"/>
              <a:gd name="connsiteX15" fmla="*/ 2473619 w 2679176"/>
              <a:gd name="connsiteY15" fmla="*/ 1020147 h 2618792"/>
              <a:gd name="connsiteX16" fmla="*/ 2479839 w 2679176"/>
              <a:gd name="connsiteY16" fmla="*/ 1001486 h 2618792"/>
              <a:gd name="connsiteX17" fmla="*/ 2498500 w 2679176"/>
              <a:gd name="connsiteY17" fmla="*/ 995265 h 2618792"/>
              <a:gd name="connsiteX18" fmla="*/ 2510941 w 2679176"/>
              <a:gd name="connsiteY18" fmla="*/ 976604 h 2618792"/>
              <a:gd name="connsiteX19" fmla="*/ 2529603 w 2679176"/>
              <a:gd name="connsiteY19" fmla="*/ 970384 h 2618792"/>
              <a:gd name="connsiteX20" fmla="*/ 2535823 w 2679176"/>
              <a:gd name="connsiteY20" fmla="*/ 951723 h 2618792"/>
              <a:gd name="connsiteX21" fmla="*/ 2554484 w 2679176"/>
              <a:gd name="connsiteY21" fmla="*/ 939282 h 2618792"/>
              <a:gd name="connsiteX22" fmla="*/ 2566925 w 2679176"/>
              <a:gd name="connsiteY22" fmla="*/ 920621 h 2618792"/>
              <a:gd name="connsiteX23" fmla="*/ 2579366 w 2679176"/>
              <a:gd name="connsiteY23" fmla="*/ 883298 h 2618792"/>
              <a:gd name="connsiteX24" fmla="*/ 2598027 w 2679176"/>
              <a:gd name="connsiteY24" fmla="*/ 870857 h 2618792"/>
              <a:gd name="connsiteX25" fmla="*/ 2616688 w 2679176"/>
              <a:gd name="connsiteY25" fmla="*/ 833535 h 2618792"/>
              <a:gd name="connsiteX26" fmla="*/ 2629129 w 2679176"/>
              <a:gd name="connsiteY26" fmla="*/ 814874 h 2618792"/>
              <a:gd name="connsiteX27" fmla="*/ 2647790 w 2679176"/>
              <a:gd name="connsiteY27" fmla="*/ 777551 h 2618792"/>
              <a:gd name="connsiteX28" fmla="*/ 2666452 w 2679176"/>
              <a:gd name="connsiteY28" fmla="*/ 740229 h 2618792"/>
              <a:gd name="connsiteX29" fmla="*/ 2660231 w 2679176"/>
              <a:gd name="connsiteY29" fmla="*/ 553616 h 2618792"/>
              <a:gd name="connsiteX30" fmla="*/ 2654011 w 2679176"/>
              <a:gd name="connsiteY30" fmla="*/ 534955 h 2618792"/>
              <a:gd name="connsiteX31" fmla="*/ 2622909 w 2679176"/>
              <a:gd name="connsiteY31" fmla="*/ 497633 h 2618792"/>
              <a:gd name="connsiteX32" fmla="*/ 2598027 w 2679176"/>
              <a:gd name="connsiteY32" fmla="*/ 466531 h 2618792"/>
              <a:gd name="connsiteX33" fmla="*/ 2573145 w 2679176"/>
              <a:gd name="connsiteY33" fmla="*/ 422988 h 2618792"/>
              <a:gd name="connsiteX34" fmla="*/ 2554484 w 2679176"/>
              <a:gd name="connsiteY34" fmla="*/ 416767 h 2618792"/>
              <a:gd name="connsiteX35" fmla="*/ 2523382 w 2679176"/>
              <a:gd name="connsiteY35" fmla="*/ 385665 h 2618792"/>
              <a:gd name="connsiteX36" fmla="*/ 2486060 w 2679176"/>
              <a:gd name="connsiteY36" fmla="*/ 354563 h 2618792"/>
              <a:gd name="connsiteX37" fmla="*/ 2461178 w 2679176"/>
              <a:gd name="connsiteY37" fmla="*/ 323461 h 2618792"/>
              <a:gd name="connsiteX38" fmla="*/ 2454958 w 2679176"/>
              <a:gd name="connsiteY38" fmla="*/ 304800 h 2618792"/>
              <a:gd name="connsiteX39" fmla="*/ 2442517 w 2679176"/>
              <a:gd name="connsiteY39" fmla="*/ 286139 h 2618792"/>
              <a:gd name="connsiteX40" fmla="*/ 2436296 w 2679176"/>
              <a:gd name="connsiteY40" fmla="*/ 267478 h 2618792"/>
              <a:gd name="connsiteX41" fmla="*/ 2423856 w 2679176"/>
              <a:gd name="connsiteY41" fmla="*/ 242596 h 2618792"/>
              <a:gd name="connsiteX42" fmla="*/ 2405194 w 2679176"/>
              <a:gd name="connsiteY42" fmla="*/ 205274 h 2618792"/>
              <a:gd name="connsiteX43" fmla="*/ 2398974 w 2679176"/>
              <a:gd name="connsiteY43" fmla="*/ 186612 h 2618792"/>
              <a:gd name="connsiteX44" fmla="*/ 2411415 w 2679176"/>
              <a:gd name="connsiteY44" fmla="*/ 0 h 2618792"/>
              <a:gd name="connsiteX0" fmla="*/ 992711 w 2678725"/>
              <a:gd name="connsiteY0" fmla="*/ 2618792 h 2618792"/>
              <a:gd name="connsiteX1" fmla="*/ 1030033 w 2678725"/>
              <a:gd name="connsiteY1" fmla="*/ 2581469 h 2618792"/>
              <a:gd name="connsiteX2" fmla="*/ 1061135 w 2678725"/>
              <a:gd name="connsiteY2" fmla="*/ 2544147 h 2618792"/>
              <a:gd name="connsiteX3" fmla="*/ 59420 w 2678725"/>
              <a:gd name="connsiteY3" fmla="*/ 2073037 h 2618792"/>
              <a:gd name="connsiteX4" fmla="*/ 129429 w 2678725"/>
              <a:gd name="connsiteY4" fmla="*/ 1936933 h 2618792"/>
              <a:gd name="connsiteX5" fmla="*/ 277726 w 2678725"/>
              <a:gd name="connsiteY5" fmla="*/ 1892416 h 2618792"/>
              <a:gd name="connsiteX6" fmla="*/ 492120 w 2678725"/>
              <a:gd name="connsiteY6" fmla="*/ 1873756 h 2618792"/>
              <a:gd name="connsiteX7" fmla="*/ 1073595 w 2678725"/>
              <a:gd name="connsiteY7" fmla="*/ 1720457 h 2618792"/>
              <a:gd name="connsiteX8" fmla="*/ 1585664 w 2678725"/>
              <a:gd name="connsiteY8" fmla="*/ 1714663 h 2618792"/>
              <a:gd name="connsiteX9" fmla="*/ 2089917 w 2678725"/>
              <a:gd name="connsiteY9" fmla="*/ 1681831 h 2618792"/>
              <a:gd name="connsiteX10" fmla="*/ 2347738 w 2678725"/>
              <a:gd name="connsiteY10" fmla="*/ 1564131 h 2618792"/>
              <a:gd name="connsiteX11" fmla="*/ 2448286 w 2678725"/>
              <a:gd name="connsiteY11" fmla="*/ 1318727 h 2618792"/>
              <a:gd name="connsiteX12" fmla="*/ 2454507 w 2678725"/>
              <a:gd name="connsiteY12" fmla="*/ 1300065 h 2618792"/>
              <a:gd name="connsiteX13" fmla="*/ 2466947 w 2678725"/>
              <a:gd name="connsiteY13" fmla="*/ 1051249 h 2618792"/>
              <a:gd name="connsiteX14" fmla="*/ 2473168 w 2678725"/>
              <a:gd name="connsiteY14" fmla="*/ 1020147 h 2618792"/>
              <a:gd name="connsiteX15" fmla="*/ 2479388 w 2678725"/>
              <a:gd name="connsiteY15" fmla="*/ 1001486 h 2618792"/>
              <a:gd name="connsiteX16" fmla="*/ 2498049 w 2678725"/>
              <a:gd name="connsiteY16" fmla="*/ 995265 h 2618792"/>
              <a:gd name="connsiteX17" fmla="*/ 2510490 w 2678725"/>
              <a:gd name="connsiteY17" fmla="*/ 976604 h 2618792"/>
              <a:gd name="connsiteX18" fmla="*/ 2529152 w 2678725"/>
              <a:gd name="connsiteY18" fmla="*/ 970384 h 2618792"/>
              <a:gd name="connsiteX19" fmla="*/ 2535372 w 2678725"/>
              <a:gd name="connsiteY19" fmla="*/ 951723 h 2618792"/>
              <a:gd name="connsiteX20" fmla="*/ 2554033 w 2678725"/>
              <a:gd name="connsiteY20" fmla="*/ 939282 h 2618792"/>
              <a:gd name="connsiteX21" fmla="*/ 2566474 w 2678725"/>
              <a:gd name="connsiteY21" fmla="*/ 920621 h 2618792"/>
              <a:gd name="connsiteX22" fmla="*/ 2578915 w 2678725"/>
              <a:gd name="connsiteY22" fmla="*/ 883298 h 2618792"/>
              <a:gd name="connsiteX23" fmla="*/ 2597576 w 2678725"/>
              <a:gd name="connsiteY23" fmla="*/ 870857 h 2618792"/>
              <a:gd name="connsiteX24" fmla="*/ 2616237 w 2678725"/>
              <a:gd name="connsiteY24" fmla="*/ 833535 h 2618792"/>
              <a:gd name="connsiteX25" fmla="*/ 2628678 w 2678725"/>
              <a:gd name="connsiteY25" fmla="*/ 814874 h 2618792"/>
              <a:gd name="connsiteX26" fmla="*/ 2647339 w 2678725"/>
              <a:gd name="connsiteY26" fmla="*/ 777551 h 2618792"/>
              <a:gd name="connsiteX27" fmla="*/ 2666001 w 2678725"/>
              <a:gd name="connsiteY27" fmla="*/ 740229 h 2618792"/>
              <a:gd name="connsiteX28" fmla="*/ 2659780 w 2678725"/>
              <a:gd name="connsiteY28" fmla="*/ 553616 h 2618792"/>
              <a:gd name="connsiteX29" fmla="*/ 2653560 w 2678725"/>
              <a:gd name="connsiteY29" fmla="*/ 534955 h 2618792"/>
              <a:gd name="connsiteX30" fmla="*/ 2622458 w 2678725"/>
              <a:gd name="connsiteY30" fmla="*/ 497633 h 2618792"/>
              <a:gd name="connsiteX31" fmla="*/ 2597576 w 2678725"/>
              <a:gd name="connsiteY31" fmla="*/ 466531 h 2618792"/>
              <a:gd name="connsiteX32" fmla="*/ 2572694 w 2678725"/>
              <a:gd name="connsiteY32" fmla="*/ 422988 h 2618792"/>
              <a:gd name="connsiteX33" fmla="*/ 2554033 w 2678725"/>
              <a:gd name="connsiteY33" fmla="*/ 416767 h 2618792"/>
              <a:gd name="connsiteX34" fmla="*/ 2522931 w 2678725"/>
              <a:gd name="connsiteY34" fmla="*/ 385665 h 2618792"/>
              <a:gd name="connsiteX35" fmla="*/ 2485609 w 2678725"/>
              <a:gd name="connsiteY35" fmla="*/ 354563 h 2618792"/>
              <a:gd name="connsiteX36" fmla="*/ 2460727 w 2678725"/>
              <a:gd name="connsiteY36" fmla="*/ 323461 h 2618792"/>
              <a:gd name="connsiteX37" fmla="*/ 2454507 w 2678725"/>
              <a:gd name="connsiteY37" fmla="*/ 304800 h 2618792"/>
              <a:gd name="connsiteX38" fmla="*/ 2442066 w 2678725"/>
              <a:gd name="connsiteY38" fmla="*/ 286139 h 2618792"/>
              <a:gd name="connsiteX39" fmla="*/ 2435845 w 2678725"/>
              <a:gd name="connsiteY39" fmla="*/ 267478 h 2618792"/>
              <a:gd name="connsiteX40" fmla="*/ 2423405 w 2678725"/>
              <a:gd name="connsiteY40" fmla="*/ 242596 h 2618792"/>
              <a:gd name="connsiteX41" fmla="*/ 2404743 w 2678725"/>
              <a:gd name="connsiteY41" fmla="*/ 205274 h 2618792"/>
              <a:gd name="connsiteX42" fmla="*/ 2398523 w 2678725"/>
              <a:gd name="connsiteY42" fmla="*/ 186612 h 2618792"/>
              <a:gd name="connsiteX43" fmla="*/ 2410964 w 2678725"/>
              <a:gd name="connsiteY43" fmla="*/ 0 h 2618792"/>
              <a:gd name="connsiteX0" fmla="*/ 990457 w 2676471"/>
              <a:gd name="connsiteY0" fmla="*/ 2618792 h 2622652"/>
              <a:gd name="connsiteX1" fmla="*/ 1027779 w 2676471"/>
              <a:gd name="connsiteY1" fmla="*/ 2581469 h 2622652"/>
              <a:gd name="connsiteX2" fmla="*/ 57166 w 2676471"/>
              <a:gd name="connsiteY2" fmla="*/ 2073037 h 2622652"/>
              <a:gd name="connsiteX3" fmla="*/ 127175 w 2676471"/>
              <a:gd name="connsiteY3" fmla="*/ 1936933 h 2622652"/>
              <a:gd name="connsiteX4" fmla="*/ 275472 w 2676471"/>
              <a:gd name="connsiteY4" fmla="*/ 1892416 h 2622652"/>
              <a:gd name="connsiteX5" fmla="*/ 489866 w 2676471"/>
              <a:gd name="connsiteY5" fmla="*/ 1873756 h 2622652"/>
              <a:gd name="connsiteX6" fmla="*/ 1071341 w 2676471"/>
              <a:gd name="connsiteY6" fmla="*/ 1720457 h 2622652"/>
              <a:gd name="connsiteX7" fmla="*/ 1583410 w 2676471"/>
              <a:gd name="connsiteY7" fmla="*/ 1714663 h 2622652"/>
              <a:gd name="connsiteX8" fmla="*/ 2087663 w 2676471"/>
              <a:gd name="connsiteY8" fmla="*/ 1681831 h 2622652"/>
              <a:gd name="connsiteX9" fmla="*/ 2345484 w 2676471"/>
              <a:gd name="connsiteY9" fmla="*/ 1564131 h 2622652"/>
              <a:gd name="connsiteX10" fmla="*/ 2446032 w 2676471"/>
              <a:gd name="connsiteY10" fmla="*/ 1318727 h 2622652"/>
              <a:gd name="connsiteX11" fmla="*/ 2452253 w 2676471"/>
              <a:gd name="connsiteY11" fmla="*/ 1300065 h 2622652"/>
              <a:gd name="connsiteX12" fmla="*/ 2464693 w 2676471"/>
              <a:gd name="connsiteY12" fmla="*/ 1051249 h 2622652"/>
              <a:gd name="connsiteX13" fmla="*/ 2470914 w 2676471"/>
              <a:gd name="connsiteY13" fmla="*/ 1020147 h 2622652"/>
              <a:gd name="connsiteX14" fmla="*/ 2477134 w 2676471"/>
              <a:gd name="connsiteY14" fmla="*/ 1001486 h 2622652"/>
              <a:gd name="connsiteX15" fmla="*/ 2495795 w 2676471"/>
              <a:gd name="connsiteY15" fmla="*/ 995265 h 2622652"/>
              <a:gd name="connsiteX16" fmla="*/ 2508236 w 2676471"/>
              <a:gd name="connsiteY16" fmla="*/ 976604 h 2622652"/>
              <a:gd name="connsiteX17" fmla="*/ 2526898 w 2676471"/>
              <a:gd name="connsiteY17" fmla="*/ 970384 h 2622652"/>
              <a:gd name="connsiteX18" fmla="*/ 2533118 w 2676471"/>
              <a:gd name="connsiteY18" fmla="*/ 951723 h 2622652"/>
              <a:gd name="connsiteX19" fmla="*/ 2551779 w 2676471"/>
              <a:gd name="connsiteY19" fmla="*/ 939282 h 2622652"/>
              <a:gd name="connsiteX20" fmla="*/ 2564220 w 2676471"/>
              <a:gd name="connsiteY20" fmla="*/ 920621 h 2622652"/>
              <a:gd name="connsiteX21" fmla="*/ 2576661 w 2676471"/>
              <a:gd name="connsiteY21" fmla="*/ 883298 h 2622652"/>
              <a:gd name="connsiteX22" fmla="*/ 2595322 w 2676471"/>
              <a:gd name="connsiteY22" fmla="*/ 870857 h 2622652"/>
              <a:gd name="connsiteX23" fmla="*/ 2613983 w 2676471"/>
              <a:gd name="connsiteY23" fmla="*/ 833535 h 2622652"/>
              <a:gd name="connsiteX24" fmla="*/ 2626424 w 2676471"/>
              <a:gd name="connsiteY24" fmla="*/ 814874 h 2622652"/>
              <a:gd name="connsiteX25" fmla="*/ 2645085 w 2676471"/>
              <a:gd name="connsiteY25" fmla="*/ 777551 h 2622652"/>
              <a:gd name="connsiteX26" fmla="*/ 2663747 w 2676471"/>
              <a:gd name="connsiteY26" fmla="*/ 740229 h 2622652"/>
              <a:gd name="connsiteX27" fmla="*/ 2657526 w 2676471"/>
              <a:gd name="connsiteY27" fmla="*/ 553616 h 2622652"/>
              <a:gd name="connsiteX28" fmla="*/ 2651306 w 2676471"/>
              <a:gd name="connsiteY28" fmla="*/ 534955 h 2622652"/>
              <a:gd name="connsiteX29" fmla="*/ 2620204 w 2676471"/>
              <a:gd name="connsiteY29" fmla="*/ 497633 h 2622652"/>
              <a:gd name="connsiteX30" fmla="*/ 2595322 w 2676471"/>
              <a:gd name="connsiteY30" fmla="*/ 466531 h 2622652"/>
              <a:gd name="connsiteX31" fmla="*/ 2570440 w 2676471"/>
              <a:gd name="connsiteY31" fmla="*/ 422988 h 2622652"/>
              <a:gd name="connsiteX32" fmla="*/ 2551779 w 2676471"/>
              <a:gd name="connsiteY32" fmla="*/ 416767 h 2622652"/>
              <a:gd name="connsiteX33" fmla="*/ 2520677 w 2676471"/>
              <a:gd name="connsiteY33" fmla="*/ 385665 h 2622652"/>
              <a:gd name="connsiteX34" fmla="*/ 2483355 w 2676471"/>
              <a:gd name="connsiteY34" fmla="*/ 354563 h 2622652"/>
              <a:gd name="connsiteX35" fmla="*/ 2458473 w 2676471"/>
              <a:gd name="connsiteY35" fmla="*/ 323461 h 2622652"/>
              <a:gd name="connsiteX36" fmla="*/ 2452253 w 2676471"/>
              <a:gd name="connsiteY36" fmla="*/ 304800 h 2622652"/>
              <a:gd name="connsiteX37" fmla="*/ 2439812 w 2676471"/>
              <a:gd name="connsiteY37" fmla="*/ 286139 h 2622652"/>
              <a:gd name="connsiteX38" fmla="*/ 2433591 w 2676471"/>
              <a:gd name="connsiteY38" fmla="*/ 267478 h 2622652"/>
              <a:gd name="connsiteX39" fmla="*/ 2421151 w 2676471"/>
              <a:gd name="connsiteY39" fmla="*/ 242596 h 2622652"/>
              <a:gd name="connsiteX40" fmla="*/ 2402489 w 2676471"/>
              <a:gd name="connsiteY40" fmla="*/ 205274 h 2622652"/>
              <a:gd name="connsiteX41" fmla="*/ 2396269 w 2676471"/>
              <a:gd name="connsiteY41" fmla="*/ 186612 h 2622652"/>
              <a:gd name="connsiteX42" fmla="*/ 2408710 w 2676471"/>
              <a:gd name="connsiteY42" fmla="*/ 0 h 2622652"/>
              <a:gd name="connsiteX0" fmla="*/ 987756 w 2673770"/>
              <a:gd name="connsiteY0" fmla="*/ 2618792 h 2618792"/>
              <a:gd name="connsiteX1" fmla="*/ 54465 w 2673770"/>
              <a:gd name="connsiteY1" fmla="*/ 2073037 h 2618792"/>
              <a:gd name="connsiteX2" fmla="*/ 124474 w 2673770"/>
              <a:gd name="connsiteY2" fmla="*/ 1936933 h 2618792"/>
              <a:gd name="connsiteX3" fmla="*/ 272771 w 2673770"/>
              <a:gd name="connsiteY3" fmla="*/ 1892416 h 2618792"/>
              <a:gd name="connsiteX4" fmla="*/ 487165 w 2673770"/>
              <a:gd name="connsiteY4" fmla="*/ 1873756 h 2618792"/>
              <a:gd name="connsiteX5" fmla="*/ 1068640 w 2673770"/>
              <a:gd name="connsiteY5" fmla="*/ 1720457 h 2618792"/>
              <a:gd name="connsiteX6" fmla="*/ 1580709 w 2673770"/>
              <a:gd name="connsiteY6" fmla="*/ 1714663 h 2618792"/>
              <a:gd name="connsiteX7" fmla="*/ 2084962 w 2673770"/>
              <a:gd name="connsiteY7" fmla="*/ 1681831 h 2618792"/>
              <a:gd name="connsiteX8" fmla="*/ 2342783 w 2673770"/>
              <a:gd name="connsiteY8" fmla="*/ 1564131 h 2618792"/>
              <a:gd name="connsiteX9" fmla="*/ 2443331 w 2673770"/>
              <a:gd name="connsiteY9" fmla="*/ 1318727 h 2618792"/>
              <a:gd name="connsiteX10" fmla="*/ 2449552 w 2673770"/>
              <a:gd name="connsiteY10" fmla="*/ 1300065 h 2618792"/>
              <a:gd name="connsiteX11" fmla="*/ 2461992 w 2673770"/>
              <a:gd name="connsiteY11" fmla="*/ 1051249 h 2618792"/>
              <a:gd name="connsiteX12" fmla="*/ 2468213 w 2673770"/>
              <a:gd name="connsiteY12" fmla="*/ 1020147 h 2618792"/>
              <a:gd name="connsiteX13" fmla="*/ 2474433 w 2673770"/>
              <a:gd name="connsiteY13" fmla="*/ 1001486 h 2618792"/>
              <a:gd name="connsiteX14" fmla="*/ 2493094 w 2673770"/>
              <a:gd name="connsiteY14" fmla="*/ 995265 h 2618792"/>
              <a:gd name="connsiteX15" fmla="*/ 2505535 w 2673770"/>
              <a:gd name="connsiteY15" fmla="*/ 976604 h 2618792"/>
              <a:gd name="connsiteX16" fmla="*/ 2524197 w 2673770"/>
              <a:gd name="connsiteY16" fmla="*/ 970384 h 2618792"/>
              <a:gd name="connsiteX17" fmla="*/ 2530417 w 2673770"/>
              <a:gd name="connsiteY17" fmla="*/ 951723 h 2618792"/>
              <a:gd name="connsiteX18" fmla="*/ 2549078 w 2673770"/>
              <a:gd name="connsiteY18" fmla="*/ 939282 h 2618792"/>
              <a:gd name="connsiteX19" fmla="*/ 2561519 w 2673770"/>
              <a:gd name="connsiteY19" fmla="*/ 920621 h 2618792"/>
              <a:gd name="connsiteX20" fmla="*/ 2573960 w 2673770"/>
              <a:gd name="connsiteY20" fmla="*/ 883298 h 2618792"/>
              <a:gd name="connsiteX21" fmla="*/ 2592621 w 2673770"/>
              <a:gd name="connsiteY21" fmla="*/ 870857 h 2618792"/>
              <a:gd name="connsiteX22" fmla="*/ 2611282 w 2673770"/>
              <a:gd name="connsiteY22" fmla="*/ 833535 h 2618792"/>
              <a:gd name="connsiteX23" fmla="*/ 2623723 w 2673770"/>
              <a:gd name="connsiteY23" fmla="*/ 814874 h 2618792"/>
              <a:gd name="connsiteX24" fmla="*/ 2642384 w 2673770"/>
              <a:gd name="connsiteY24" fmla="*/ 777551 h 2618792"/>
              <a:gd name="connsiteX25" fmla="*/ 2661046 w 2673770"/>
              <a:gd name="connsiteY25" fmla="*/ 740229 h 2618792"/>
              <a:gd name="connsiteX26" fmla="*/ 2654825 w 2673770"/>
              <a:gd name="connsiteY26" fmla="*/ 553616 h 2618792"/>
              <a:gd name="connsiteX27" fmla="*/ 2648605 w 2673770"/>
              <a:gd name="connsiteY27" fmla="*/ 534955 h 2618792"/>
              <a:gd name="connsiteX28" fmla="*/ 2617503 w 2673770"/>
              <a:gd name="connsiteY28" fmla="*/ 497633 h 2618792"/>
              <a:gd name="connsiteX29" fmla="*/ 2592621 w 2673770"/>
              <a:gd name="connsiteY29" fmla="*/ 466531 h 2618792"/>
              <a:gd name="connsiteX30" fmla="*/ 2567739 w 2673770"/>
              <a:gd name="connsiteY30" fmla="*/ 422988 h 2618792"/>
              <a:gd name="connsiteX31" fmla="*/ 2549078 w 2673770"/>
              <a:gd name="connsiteY31" fmla="*/ 416767 h 2618792"/>
              <a:gd name="connsiteX32" fmla="*/ 2517976 w 2673770"/>
              <a:gd name="connsiteY32" fmla="*/ 385665 h 2618792"/>
              <a:gd name="connsiteX33" fmla="*/ 2480654 w 2673770"/>
              <a:gd name="connsiteY33" fmla="*/ 354563 h 2618792"/>
              <a:gd name="connsiteX34" fmla="*/ 2455772 w 2673770"/>
              <a:gd name="connsiteY34" fmla="*/ 323461 h 2618792"/>
              <a:gd name="connsiteX35" fmla="*/ 2449552 w 2673770"/>
              <a:gd name="connsiteY35" fmla="*/ 304800 h 2618792"/>
              <a:gd name="connsiteX36" fmla="*/ 2437111 w 2673770"/>
              <a:gd name="connsiteY36" fmla="*/ 286139 h 2618792"/>
              <a:gd name="connsiteX37" fmla="*/ 2430890 w 2673770"/>
              <a:gd name="connsiteY37" fmla="*/ 267478 h 2618792"/>
              <a:gd name="connsiteX38" fmla="*/ 2418450 w 2673770"/>
              <a:gd name="connsiteY38" fmla="*/ 242596 h 2618792"/>
              <a:gd name="connsiteX39" fmla="*/ 2399788 w 2673770"/>
              <a:gd name="connsiteY39" fmla="*/ 205274 h 2618792"/>
              <a:gd name="connsiteX40" fmla="*/ 2393568 w 2673770"/>
              <a:gd name="connsiteY40" fmla="*/ 186612 h 2618792"/>
              <a:gd name="connsiteX41" fmla="*/ 2406009 w 2673770"/>
              <a:gd name="connsiteY41" fmla="*/ 0 h 2618792"/>
              <a:gd name="connsiteX0" fmla="*/ 54465 w 2673770"/>
              <a:gd name="connsiteY0" fmla="*/ 2073037 h 2073037"/>
              <a:gd name="connsiteX1" fmla="*/ 124474 w 2673770"/>
              <a:gd name="connsiteY1" fmla="*/ 1936933 h 2073037"/>
              <a:gd name="connsiteX2" fmla="*/ 272771 w 2673770"/>
              <a:gd name="connsiteY2" fmla="*/ 1892416 h 2073037"/>
              <a:gd name="connsiteX3" fmla="*/ 487165 w 2673770"/>
              <a:gd name="connsiteY3" fmla="*/ 1873756 h 2073037"/>
              <a:gd name="connsiteX4" fmla="*/ 1068640 w 2673770"/>
              <a:gd name="connsiteY4" fmla="*/ 1720457 h 2073037"/>
              <a:gd name="connsiteX5" fmla="*/ 1580709 w 2673770"/>
              <a:gd name="connsiteY5" fmla="*/ 1714663 h 2073037"/>
              <a:gd name="connsiteX6" fmla="*/ 2084962 w 2673770"/>
              <a:gd name="connsiteY6" fmla="*/ 1681831 h 2073037"/>
              <a:gd name="connsiteX7" fmla="*/ 2342783 w 2673770"/>
              <a:gd name="connsiteY7" fmla="*/ 1564131 h 2073037"/>
              <a:gd name="connsiteX8" fmla="*/ 2443331 w 2673770"/>
              <a:gd name="connsiteY8" fmla="*/ 1318727 h 2073037"/>
              <a:gd name="connsiteX9" fmla="*/ 2449552 w 2673770"/>
              <a:gd name="connsiteY9" fmla="*/ 1300065 h 2073037"/>
              <a:gd name="connsiteX10" fmla="*/ 2461992 w 2673770"/>
              <a:gd name="connsiteY10" fmla="*/ 1051249 h 2073037"/>
              <a:gd name="connsiteX11" fmla="*/ 2468213 w 2673770"/>
              <a:gd name="connsiteY11" fmla="*/ 1020147 h 2073037"/>
              <a:gd name="connsiteX12" fmla="*/ 2474433 w 2673770"/>
              <a:gd name="connsiteY12" fmla="*/ 1001486 h 2073037"/>
              <a:gd name="connsiteX13" fmla="*/ 2493094 w 2673770"/>
              <a:gd name="connsiteY13" fmla="*/ 995265 h 2073037"/>
              <a:gd name="connsiteX14" fmla="*/ 2505535 w 2673770"/>
              <a:gd name="connsiteY14" fmla="*/ 976604 h 2073037"/>
              <a:gd name="connsiteX15" fmla="*/ 2524197 w 2673770"/>
              <a:gd name="connsiteY15" fmla="*/ 970384 h 2073037"/>
              <a:gd name="connsiteX16" fmla="*/ 2530417 w 2673770"/>
              <a:gd name="connsiteY16" fmla="*/ 951723 h 2073037"/>
              <a:gd name="connsiteX17" fmla="*/ 2549078 w 2673770"/>
              <a:gd name="connsiteY17" fmla="*/ 939282 h 2073037"/>
              <a:gd name="connsiteX18" fmla="*/ 2561519 w 2673770"/>
              <a:gd name="connsiteY18" fmla="*/ 920621 h 2073037"/>
              <a:gd name="connsiteX19" fmla="*/ 2573960 w 2673770"/>
              <a:gd name="connsiteY19" fmla="*/ 883298 h 2073037"/>
              <a:gd name="connsiteX20" fmla="*/ 2592621 w 2673770"/>
              <a:gd name="connsiteY20" fmla="*/ 870857 h 2073037"/>
              <a:gd name="connsiteX21" fmla="*/ 2611282 w 2673770"/>
              <a:gd name="connsiteY21" fmla="*/ 833535 h 2073037"/>
              <a:gd name="connsiteX22" fmla="*/ 2623723 w 2673770"/>
              <a:gd name="connsiteY22" fmla="*/ 814874 h 2073037"/>
              <a:gd name="connsiteX23" fmla="*/ 2642384 w 2673770"/>
              <a:gd name="connsiteY23" fmla="*/ 777551 h 2073037"/>
              <a:gd name="connsiteX24" fmla="*/ 2661046 w 2673770"/>
              <a:gd name="connsiteY24" fmla="*/ 740229 h 2073037"/>
              <a:gd name="connsiteX25" fmla="*/ 2654825 w 2673770"/>
              <a:gd name="connsiteY25" fmla="*/ 553616 h 2073037"/>
              <a:gd name="connsiteX26" fmla="*/ 2648605 w 2673770"/>
              <a:gd name="connsiteY26" fmla="*/ 534955 h 2073037"/>
              <a:gd name="connsiteX27" fmla="*/ 2617503 w 2673770"/>
              <a:gd name="connsiteY27" fmla="*/ 497633 h 2073037"/>
              <a:gd name="connsiteX28" fmla="*/ 2592621 w 2673770"/>
              <a:gd name="connsiteY28" fmla="*/ 466531 h 2073037"/>
              <a:gd name="connsiteX29" fmla="*/ 2567739 w 2673770"/>
              <a:gd name="connsiteY29" fmla="*/ 422988 h 2073037"/>
              <a:gd name="connsiteX30" fmla="*/ 2549078 w 2673770"/>
              <a:gd name="connsiteY30" fmla="*/ 416767 h 2073037"/>
              <a:gd name="connsiteX31" fmla="*/ 2517976 w 2673770"/>
              <a:gd name="connsiteY31" fmla="*/ 385665 h 2073037"/>
              <a:gd name="connsiteX32" fmla="*/ 2480654 w 2673770"/>
              <a:gd name="connsiteY32" fmla="*/ 354563 h 2073037"/>
              <a:gd name="connsiteX33" fmla="*/ 2455772 w 2673770"/>
              <a:gd name="connsiteY33" fmla="*/ 323461 h 2073037"/>
              <a:gd name="connsiteX34" fmla="*/ 2449552 w 2673770"/>
              <a:gd name="connsiteY34" fmla="*/ 304800 h 2073037"/>
              <a:gd name="connsiteX35" fmla="*/ 2437111 w 2673770"/>
              <a:gd name="connsiteY35" fmla="*/ 286139 h 2073037"/>
              <a:gd name="connsiteX36" fmla="*/ 2430890 w 2673770"/>
              <a:gd name="connsiteY36" fmla="*/ 267478 h 2073037"/>
              <a:gd name="connsiteX37" fmla="*/ 2418450 w 2673770"/>
              <a:gd name="connsiteY37" fmla="*/ 242596 h 2073037"/>
              <a:gd name="connsiteX38" fmla="*/ 2399788 w 2673770"/>
              <a:gd name="connsiteY38" fmla="*/ 205274 h 2073037"/>
              <a:gd name="connsiteX39" fmla="*/ 2393568 w 2673770"/>
              <a:gd name="connsiteY39" fmla="*/ 186612 h 2073037"/>
              <a:gd name="connsiteX40" fmla="*/ 2406009 w 2673770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218306 w 2619305"/>
              <a:gd name="connsiteY1" fmla="*/ 1892416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95087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296916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619305" h="2073037">
                <a:moveTo>
                  <a:pt x="0" y="2073037"/>
                </a:moveTo>
                <a:cubicBezTo>
                  <a:pt x="45481" y="2035408"/>
                  <a:pt x="25578" y="1914410"/>
                  <a:pt x="97695" y="1881197"/>
                </a:cubicBezTo>
                <a:cubicBezTo>
                  <a:pt x="169812" y="1847984"/>
                  <a:pt x="279953" y="1900546"/>
                  <a:pt x="432700" y="1873756"/>
                </a:cubicBezTo>
                <a:cubicBezTo>
                  <a:pt x="585447" y="1846966"/>
                  <a:pt x="802654" y="1745151"/>
                  <a:pt x="1014175" y="1720457"/>
                </a:cubicBezTo>
                <a:cubicBezTo>
                  <a:pt x="1140334" y="1649529"/>
                  <a:pt x="1361562" y="1674496"/>
                  <a:pt x="1526244" y="1714663"/>
                </a:cubicBezTo>
                <a:cubicBezTo>
                  <a:pt x="1706851" y="1758714"/>
                  <a:pt x="1923983" y="1775816"/>
                  <a:pt x="2030497" y="1681831"/>
                </a:cubicBezTo>
                <a:cubicBezTo>
                  <a:pt x="2129083" y="1646559"/>
                  <a:pt x="2243915" y="1627759"/>
                  <a:pt x="2288318" y="1564131"/>
                </a:cubicBezTo>
                <a:cubicBezTo>
                  <a:pt x="2332721" y="1500503"/>
                  <a:pt x="2277048" y="1385545"/>
                  <a:pt x="2296916" y="1300065"/>
                </a:cubicBezTo>
                <a:cubicBezTo>
                  <a:pt x="2316784" y="1214585"/>
                  <a:pt x="2388055" y="1097902"/>
                  <a:pt x="2407527" y="1051249"/>
                </a:cubicBezTo>
                <a:cubicBezTo>
                  <a:pt x="2426999" y="1004596"/>
                  <a:pt x="2411184" y="1030404"/>
                  <a:pt x="2413748" y="1020147"/>
                </a:cubicBezTo>
                <a:cubicBezTo>
                  <a:pt x="2415338" y="1013786"/>
                  <a:pt x="2415332" y="1006122"/>
                  <a:pt x="2419968" y="1001486"/>
                </a:cubicBezTo>
                <a:cubicBezTo>
                  <a:pt x="2424604" y="996849"/>
                  <a:pt x="2432409" y="997339"/>
                  <a:pt x="2438629" y="995265"/>
                </a:cubicBezTo>
                <a:cubicBezTo>
                  <a:pt x="2442776" y="989045"/>
                  <a:pt x="2445232" y="981274"/>
                  <a:pt x="2451070" y="976604"/>
                </a:cubicBezTo>
                <a:cubicBezTo>
                  <a:pt x="2456190" y="972508"/>
                  <a:pt x="2465095" y="975020"/>
                  <a:pt x="2469732" y="970384"/>
                </a:cubicBezTo>
                <a:cubicBezTo>
                  <a:pt x="2474368" y="965748"/>
                  <a:pt x="2471856" y="956843"/>
                  <a:pt x="2475952" y="951723"/>
                </a:cubicBezTo>
                <a:cubicBezTo>
                  <a:pt x="2480622" y="945885"/>
                  <a:pt x="2488393" y="943429"/>
                  <a:pt x="2494613" y="939282"/>
                </a:cubicBezTo>
                <a:cubicBezTo>
                  <a:pt x="2498760" y="933062"/>
                  <a:pt x="2504018" y="927453"/>
                  <a:pt x="2507054" y="920621"/>
                </a:cubicBezTo>
                <a:cubicBezTo>
                  <a:pt x="2512380" y="908637"/>
                  <a:pt x="2508584" y="890572"/>
                  <a:pt x="2519495" y="883298"/>
                </a:cubicBezTo>
                <a:lnTo>
                  <a:pt x="2538156" y="870857"/>
                </a:lnTo>
                <a:cubicBezTo>
                  <a:pt x="2573810" y="817377"/>
                  <a:pt x="2531064" y="885042"/>
                  <a:pt x="2556817" y="833535"/>
                </a:cubicBezTo>
                <a:cubicBezTo>
                  <a:pt x="2560160" y="826848"/>
                  <a:pt x="2565111" y="821094"/>
                  <a:pt x="2569258" y="814874"/>
                </a:cubicBezTo>
                <a:cubicBezTo>
                  <a:pt x="2584889" y="767976"/>
                  <a:pt x="2563806" y="825774"/>
                  <a:pt x="2587919" y="777551"/>
                </a:cubicBezTo>
                <a:cubicBezTo>
                  <a:pt x="2613674" y="726044"/>
                  <a:pt x="2570927" y="793709"/>
                  <a:pt x="2606581" y="740229"/>
                </a:cubicBezTo>
                <a:cubicBezTo>
                  <a:pt x="2630145" y="669530"/>
                  <a:pt x="2616765" y="717667"/>
                  <a:pt x="2600360" y="553616"/>
                </a:cubicBezTo>
                <a:cubicBezTo>
                  <a:pt x="2599708" y="547092"/>
                  <a:pt x="2597072" y="540820"/>
                  <a:pt x="2594140" y="534955"/>
                </a:cubicBezTo>
                <a:cubicBezTo>
                  <a:pt x="2585480" y="517636"/>
                  <a:pt x="2576794" y="511389"/>
                  <a:pt x="2563038" y="497633"/>
                </a:cubicBezTo>
                <a:cubicBezTo>
                  <a:pt x="2548184" y="453077"/>
                  <a:pt x="2569420" y="504048"/>
                  <a:pt x="2538156" y="466531"/>
                </a:cubicBezTo>
                <a:cubicBezTo>
                  <a:pt x="2528971" y="455509"/>
                  <a:pt x="2525538" y="432800"/>
                  <a:pt x="2513274" y="422988"/>
                </a:cubicBezTo>
                <a:cubicBezTo>
                  <a:pt x="2508154" y="418892"/>
                  <a:pt x="2500833" y="418841"/>
                  <a:pt x="2494613" y="416767"/>
                </a:cubicBezTo>
                <a:cubicBezTo>
                  <a:pt x="2471805" y="382555"/>
                  <a:pt x="2494613" y="411583"/>
                  <a:pt x="2463511" y="385665"/>
                </a:cubicBezTo>
                <a:cubicBezTo>
                  <a:pt x="2415616" y="345752"/>
                  <a:pt x="2472521" y="385452"/>
                  <a:pt x="2426189" y="354563"/>
                </a:cubicBezTo>
                <a:cubicBezTo>
                  <a:pt x="2410552" y="307656"/>
                  <a:pt x="2433464" y="363659"/>
                  <a:pt x="2401307" y="323461"/>
                </a:cubicBezTo>
                <a:cubicBezTo>
                  <a:pt x="2397211" y="318341"/>
                  <a:pt x="2398019" y="310665"/>
                  <a:pt x="2395087" y="304800"/>
                </a:cubicBezTo>
                <a:cubicBezTo>
                  <a:pt x="2391744" y="298113"/>
                  <a:pt x="2385989" y="292826"/>
                  <a:pt x="2382646" y="286139"/>
                </a:cubicBezTo>
                <a:cubicBezTo>
                  <a:pt x="2379714" y="280274"/>
                  <a:pt x="2379008" y="273505"/>
                  <a:pt x="2376425" y="267478"/>
                </a:cubicBezTo>
                <a:cubicBezTo>
                  <a:pt x="2372772" y="258955"/>
                  <a:pt x="2367638" y="251119"/>
                  <a:pt x="2363985" y="242596"/>
                </a:cubicBezTo>
                <a:cubicBezTo>
                  <a:pt x="2348536" y="206547"/>
                  <a:pt x="2369227" y="241129"/>
                  <a:pt x="2345323" y="205274"/>
                </a:cubicBezTo>
                <a:cubicBezTo>
                  <a:pt x="2343250" y="199053"/>
                  <a:pt x="2338898" y="193166"/>
                  <a:pt x="2339103" y="186612"/>
                </a:cubicBezTo>
                <a:cubicBezTo>
                  <a:pt x="2341050" y="124300"/>
                  <a:pt x="2351544" y="62342"/>
                  <a:pt x="2351544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Puolivapaa piirto 26"/>
          <p:cNvSpPr/>
          <p:nvPr/>
        </p:nvSpPr>
        <p:spPr>
          <a:xfrm>
            <a:off x="5361992" y="3085322"/>
            <a:ext cx="3203779" cy="1318727"/>
          </a:xfrm>
          <a:custGeom>
            <a:avLst/>
            <a:gdLst>
              <a:gd name="connsiteX0" fmla="*/ 0 w 3203779"/>
              <a:gd name="connsiteY0" fmla="*/ 143070 h 1318727"/>
              <a:gd name="connsiteX1" fmla="*/ 80865 w 3203779"/>
              <a:gd name="connsiteY1" fmla="*/ 149290 h 1318727"/>
              <a:gd name="connsiteX2" fmla="*/ 99526 w 3203779"/>
              <a:gd name="connsiteY2" fmla="*/ 155511 h 1318727"/>
              <a:gd name="connsiteX3" fmla="*/ 149290 w 3203779"/>
              <a:gd name="connsiteY3" fmla="*/ 167951 h 1318727"/>
              <a:gd name="connsiteX4" fmla="*/ 261257 w 3203779"/>
              <a:gd name="connsiteY4" fmla="*/ 174172 h 1318727"/>
              <a:gd name="connsiteX5" fmla="*/ 317241 w 3203779"/>
              <a:gd name="connsiteY5" fmla="*/ 192833 h 1318727"/>
              <a:gd name="connsiteX6" fmla="*/ 447869 w 3203779"/>
              <a:gd name="connsiteY6" fmla="*/ 174172 h 1318727"/>
              <a:gd name="connsiteX7" fmla="*/ 472751 w 3203779"/>
              <a:gd name="connsiteY7" fmla="*/ 161731 h 1318727"/>
              <a:gd name="connsiteX8" fmla="*/ 491412 w 3203779"/>
              <a:gd name="connsiteY8" fmla="*/ 155511 h 1318727"/>
              <a:gd name="connsiteX9" fmla="*/ 510073 w 3203779"/>
              <a:gd name="connsiteY9" fmla="*/ 143070 h 1318727"/>
              <a:gd name="connsiteX10" fmla="*/ 547396 w 3203779"/>
              <a:gd name="connsiteY10" fmla="*/ 130629 h 1318727"/>
              <a:gd name="connsiteX11" fmla="*/ 734008 w 3203779"/>
              <a:gd name="connsiteY11" fmla="*/ 136849 h 1318727"/>
              <a:gd name="connsiteX12" fmla="*/ 821094 w 3203779"/>
              <a:gd name="connsiteY12" fmla="*/ 149290 h 1318727"/>
              <a:gd name="connsiteX13" fmla="*/ 889518 w 3203779"/>
              <a:gd name="connsiteY13" fmla="*/ 167951 h 1318727"/>
              <a:gd name="connsiteX14" fmla="*/ 920620 w 3203779"/>
              <a:gd name="connsiteY14" fmla="*/ 174172 h 1318727"/>
              <a:gd name="connsiteX15" fmla="*/ 945502 w 3203779"/>
              <a:gd name="connsiteY15" fmla="*/ 186613 h 1318727"/>
              <a:gd name="connsiteX16" fmla="*/ 970384 w 3203779"/>
              <a:gd name="connsiteY16" fmla="*/ 192833 h 1318727"/>
              <a:gd name="connsiteX17" fmla="*/ 989045 w 3203779"/>
              <a:gd name="connsiteY17" fmla="*/ 205274 h 1318727"/>
              <a:gd name="connsiteX18" fmla="*/ 1045028 w 3203779"/>
              <a:gd name="connsiteY18" fmla="*/ 223935 h 1318727"/>
              <a:gd name="connsiteX19" fmla="*/ 1399592 w 3203779"/>
              <a:gd name="connsiteY19" fmla="*/ 217715 h 1318727"/>
              <a:gd name="connsiteX20" fmla="*/ 1449355 w 3203779"/>
              <a:gd name="connsiteY20" fmla="*/ 199054 h 1318727"/>
              <a:gd name="connsiteX21" fmla="*/ 1468016 w 3203779"/>
              <a:gd name="connsiteY21" fmla="*/ 192833 h 1318727"/>
              <a:gd name="connsiteX22" fmla="*/ 1505339 w 3203779"/>
              <a:gd name="connsiteY22" fmla="*/ 174172 h 1318727"/>
              <a:gd name="connsiteX23" fmla="*/ 1524000 w 3203779"/>
              <a:gd name="connsiteY23" fmla="*/ 155511 h 1318727"/>
              <a:gd name="connsiteX24" fmla="*/ 1536441 w 3203779"/>
              <a:gd name="connsiteY24" fmla="*/ 136849 h 1318727"/>
              <a:gd name="connsiteX25" fmla="*/ 1561322 w 3203779"/>
              <a:gd name="connsiteY25" fmla="*/ 130629 h 1318727"/>
              <a:gd name="connsiteX26" fmla="*/ 1579984 w 3203779"/>
              <a:gd name="connsiteY26" fmla="*/ 118188 h 1318727"/>
              <a:gd name="connsiteX27" fmla="*/ 1604865 w 3203779"/>
              <a:gd name="connsiteY27" fmla="*/ 93307 h 1318727"/>
              <a:gd name="connsiteX28" fmla="*/ 1617306 w 3203779"/>
              <a:gd name="connsiteY28" fmla="*/ 74645 h 1318727"/>
              <a:gd name="connsiteX29" fmla="*/ 1654628 w 3203779"/>
              <a:gd name="connsiteY29" fmla="*/ 55984 h 1318727"/>
              <a:gd name="connsiteX30" fmla="*/ 1660849 w 3203779"/>
              <a:gd name="connsiteY30" fmla="*/ 37323 h 1318727"/>
              <a:gd name="connsiteX31" fmla="*/ 1679510 w 3203779"/>
              <a:gd name="connsiteY31" fmla="*/ 31102 h 1318727"/>
              <a:gd name="connsiteX32" fmla="*/ 1698171 w 3203779"/>
              <a:gd name="connsiteY32" fmla="*/ 18662 h 1318727"/>
              <a:gd name="connsiteX33" fmla="*/ 1735494 w 3203779"/>
              <a:gd name="connsiteY33" fmla="*/ 0 h 1318727"/>
              <a:gd name="connsiteX34" fmla="*/ 1822579 w 3203779"/>
              <a:gd name="connsiteY34" fmla="*/ 12441 h 1318727"/>
              <a:gd name="connsiteX35" fmla="*/ 1841241 w 3203779"/>
              <a:gd name="connsiteY35" fmla="*/ 24882 h 1318727"/>
              <a:gd name="connsiteX36" fmla="*/ 1884784 w 3203779"/>
              <a:gd name="connsiteY36" fmla="*/ 37323 h 1318727"/>
              <a:gd name="connsiteX37" fmla="*/ 1922106 w 3203779"/>
              <a:gd name="connsiteY37" fmla="*/ 55984 h 1318727"/>
              <a:gd name="connsiteX38" fmla="*/ 1965649 w 3203779"/>
              <a:gd name="connsiteY38" fmla="*/ 74645 h 1318727"/>
              <a:gd name="connsiteX39" fmla="*/ 1996751 w 3203779"/>
              <a:gd name="connsiteY39" fmla="*/ 111968 h 1318727"/>
              <a:gd name="connsiteX40" fmla="*/ 2002971 w 3203779"/>
              <a:gd name="connsiteY40" fmla="*/ 130629 h 1318727"/>
              <a:gd name="connsiteX41" fmla="*/ 2021632 w 3203779"/>
              <a:gd name="connsiteY41" fmla="*/ 149290 h 1318727"/>
              <a:gd name="connsiteX42" fmla="*/ 2052735 w 3203779"/>
              <a:gd name="connsiteY42" fmla="*/ 174172 h 1318727"/>
              <a:gd name="connsiteX43" fmla="*/ 2065175 w 3203779"/>
              <a:gd name="connsiteY43" fmla="*/ 192833 h 1318727"/>
              <a:gd name="connsiteX44" fmla="*/ 2114939 w 3203779"/>
              <a:gd name="connsiteY44" fmla="*/ 211494 h 1318727"/>
              <a:gd name="connsiteX45" fmla="*/ 2152261 w 3203779"/>
              <a:gd name="connsiteY45" fmla="*/ 230156 h 1318727"/>
              <a:gd name="connsiteX46" fmla="*/ 2195804 w 3203779"/>
              <a:gd name="connsiteY46" fmla="*/ 248817 h 1318727"/>
              <a:gd name="connsiteX47" fmla="*/ 2239347 w 3203779"/>
              <a:gd name="connsiteY47" fmla="*/ 273698 h 1318727"/>
              <a:gd name="connsiteX48" fmla="*/ 2258008 w 3203779"/>
              <a:gd name="connsiteY48" fmla="*/ 286139 h 1318727"/>
              <a:gd name="connsiteX49" fmla="*/ 2276669 w 3203779"/>
              <a:gd name="connsiteY49" fmla="*/ 292360 h 1318727"/>
              <a:gd name="connsiteX50" fmla="*/ 2313992 w 3203779"/>
              <a:gd name="connsiteY50" fmla="*/ 311021 h 1318727"/>
              <a:gd name="connsiteX51" fmla="*/ 2351314 w 3203779"/>
              <a:gd name="connsiteY51" fmla="*/ 348343 h 1318727"/>
              <a:gd name="connsiteX52" fmla="*/ 2369975 w 3203779"/>
              <a:gd name="connsiteY52" fmla="*/ 385666 h 1318727"/>
              <a:gd name="connsiteX53" fmla="*/ 2376196 w 3203779"/>
              <a:gd name="connsiteY53" fmla="*/ 404327 h 1318727"/>
              <a:gd name="connsiteX54" fmla="*/ 2394857 w 3203779"/>
              <a:gd name="connsiteY54" fmla="*/ 410547 h 1318727"/>
              <a:gd name="connsiteX55" fmla="*/ 2413518 w 3203779"/>
              <a:gd name="connsiteY55" fmla="*/ 447870 h 1318727"/>
              <a:gd name="connsiteX56" fmla="*/ 2432179 w 3203779"/>
              <a:gd name="connsiteY56" fmla="*/ 454090 h 1318727"/>
              <a:gd name="connsiteX57" fmla="*/ 2457061 w 3203779"/>
              <a:gd name="connsiteY57" fmla="*/ 485192 h 1318727"/>
              <a:gd name="connsiteX58" fmla="*/ 2500604 w 3203779"/>
              <a:gd name="connsiteY58" fmla="*/ 528735 h 1318727"/>
              <a:gd name="connsiteX59" fmla="*/ 2519265 w 3203779"/>
              <a:gd name="connsiteY59" fmla="*/ 547396 h 1318727"/>
              <a:gd name="connsiteX60" fmla="*/ 2531706 w 3203779"/>
              <a:gd name="connsiteY60" fmla="*/ 566058 h 1318727"/>
              <a:gd name="connsiteX61" fmla="*/ 2550367 w 3203779"/>
              <a:gd name="connsiteY61" fmla="*/ 572278 h 1318727"/>
              <a:gd name="connsiteX62" fmla="*/ 2612571 w 3203779"/>
              <a:gd name="connsiteY62" fmla="*/ 584719 h 1318727"/>
              <a:gd name="connsiteX63" fmla="*/ 2637453 w 3203779"/>
              <a:gd name="connsiteY63" fmla="*/ 590939 h 1318727"/>
              <a:gd name="connsiteX64" fmla="*/ 2674775 w 3203779"/>
              <a:gd name="connsiteY64" fmla="*/ 609600 h 1318727"/>
              <a:gd name="connsiteX65" fmla="*/ 2693437 w 3203779"/>
              <a:gd name="connsiteY65" fmla="*/ 622041 h 1318727"/>
              <a:gd name="connsiteX66" fmla="*/ 2712098 w 3203779"/>
              <a:gd name="connsiteY66" fmla="*/ 628262 h 1318727"/>
              <a:gd name="connsiteX67" fmla="*/ 2768081 w 3203779"/>
              <a:gd name="connsiteY67" fmla="*/ 646923 h 1318727"/>
              <a:gd name="connsiteX68" fmla="*/ 2786743 w 3203779"/>
              <a:gd name="connsiteY68" fmla="*/ 659364 h 1318727"/>
              <a:gd name="connsiteX69" fmla="*/ 2830286 w 3203779"/>
              <a:gd name="connsiteY69" fmla="*/ 671805 h 1318727"/>
              <a:gd name="connsiteX70" fmla="*/ 2848947 w 3203779"/>
              <a:gd name="connsiteY70" fmla="*/ 684245 h 1318727"/>
              <a:gd name="connsiteX71" fmla="*/ 2867608 w 3203779"/>
              <a:gd name="connsiteY71" fmla="*/ 690466 h 1318727"/>
              <a:gd name="connsiteX72" fmla="*/ 2911151 w 3203779"/>
              <a:gd name="connsiteY72" fmla="*/ 709127 h 1318727"/>
              <a:gd name="connsiteX73" fmla="*/ 2948473 w 3203779"/>
              <a:gd name="connsiteY73" fmla="*/ 727788 h 1318727"/>
              <a:gd name="connsiteX74" fmla="*/ 2985796 w 3203779"/>
              <a:gd name="connsiteY74" fmla="*/ 746449 h 1318727"/>
              <a:gd name="connsiteX75" fmla="*/ 3004457 w 3203779"/>
              <a:gd name="connsiteY75" fmla="*/ 758890 h 1318727"/>
              <a:gd name="connsiteX76" fmla="*/ 3029339 w 3203779"/>
              <a:gd name="connsiteY76" fmla="*/ 771331 h 1318727"/>
              <a:gd name="connsiteX77" fmla="*/ 3035559 w 3203779"/>
              <a:gd name="connsiteY77" fmla="*/ 789992 h 1318727"/>
              <a:gd name="connsiteX78" fmla="*/ 3072881 w 3203779"/>
              <a:gd name="connsiteY78" fmla="*/ 808654 h 1318727"/>
              <a:gd name="connsiteX79" fmla="*/ 3110204 w 3203779"/>
              <a:gd name="connsiteY79" fmla="*/ 845976 h 1318727"/>
              <a:gd name="connsiteX80" fmla="*/ 3128865 w 3203779"/>
              <a:gd name="connsiteY80" fmla="*/ 864637 h 1318727"/>
              <a:gd name="connsiteX81" fmla="*/ 3147526 w 3203779"/>
              <a:gd name="connsiteY81" fmla="*/ 870858 h 1318727"/>
              <a:gd name="connsiteX82" fmla="*/ 3166188 w 3203779"/>
              <a:gd name="connsiteY82" fmla="*/ 908180 h 1318727"/>
              <a:gd name="connsiteX83" fmla="*/ 3184849 w 3203779"/>
              <a:gd name="connsiteY83" fmla="*/ 920621 h 1318727"/>
              <a:gd name="connsiteX84" fmla="*/ 3191069 w 3203779"/>
              <a:gd name="connsiteY84" fmla="*/ 939282 h 1318727"/>
              <a:gd name="connsiteX85" fmla="*/ 3203510 w 3203779"/>
              <a:gd name="connsiteY85" fmla="*/ 957943 h 1318727"/>
              <a:gd name="connsiteX86" fmla="*/ 3197290 w 3203779"/>
              <a:gd name="connsiteY86" fmla="*/ 1001486 h 1318727"/>
              <a:gd name="connsiteX87" fmla="*/ 3191069 w 3203779"/>
              <a:gd name="connsiteY87" fmla="*/ 1020147 h 1318727"/>
              <a:gd name="connsiteX88" fmla="*/ 3172408 w 3203779"/>
              <a:gd name="connsiteY88" fmla="*/ 1026368 h 1318727"/>
              <a:gd name="connsiteX89" fmla="*/ 3159967 w 3203779"/>
              <a:gd name="connsiteY89" fmla="*/ 1045029 h 1318727"/>
              <a:gd name="connsiteX90" fmla="*/ 3141306 w 3203779"/>
              <a:gd name="connsiteY90" fmla="*/ 1057470 h 1318727"/>
              <a:gd name="connsiteX91" fmla="*/ 3116424 w 3203779"/>
              <a:gd name="connsiteY91" fmla="*/ 1063690 h 1318727"/>
              <a:gd name="connsiteX92" fmla="*/ 2992016 w 3203779"/>
              <a:gd name="connsiteY92" fmla="*/ 1076131 h 1318727"/>
              <a:gd name="connsiteX93" fmla="*/ 2774302 w 3203779"/>
              <a:gd name="connsiteY93" fmla="*/ 1088572 h 1318727"/>
              <a:gd name="connsiteX94" fmla="*/ 2705877 w 3203779"/>
              <a:gd name="connsiteY94" fmla="*/ 1107233 h 1318727"/>
              <a:gd name="connsiteX95" fmla="*/ 2662335 w 3203779"/>
              <a:gd name="connsiteY95" fmla="*/ 1125894 h 1318727"/>
              <a:gd name="connsiteX96" fmla="*/ 2625012 w 3203779"/>
              <a:gd name="connsiteY96" fmla="*/ 1144556 h 1318727"/>
              <a:gd name="connsiteX97" fmla="*/ 2606351 w 3203779"/>
              <a:gd name="connsiteY97" fmla="*/ 1156996 h 1318727"/>
              <a:gd name="connsiteX98" fmla="*/ 2581469 w 3203779"/>
              <a:gd name="connsiteY98" fmla="*/ 1175658 h 1318727"/>
              <a:gd name="connsiteX99" fmla="*/ 2544147 w 3203779"/>
              <a:gd name="connsiteY99" fmla="*/ 1188098 h 1318727"/>
              <a:gd name="connsiteX100" fmla="*/ 2525486 w 3203779"/>
              <a:gd name="connsiteY100" fmla="*/ 1200539 h 1318727"/>
              <a:gd name="connsiteX101" fmla="*/ 2488163 w 3203779"/>
              <a:gd name="connsiteY101" fmla="*/ 1219200 h 1318727"/>
              <a:gd name="connsiteX102" fmla="*/ 2475722 w 3203779"/>
              <a:gd name="connsiteY102" fmla="*/ 1237862 h 1318727"/>
              <a:gd name="connsiteX103" fmla="*/ 2444620 w 3203779"/>
              <a:gd name="connsiteY103" fmla="*/ 1262743 h 1318727"/>
              <a:gd name="connsiteX104" fmla="*/ 2425959 w 3203779"/>
              <a:gd name="connsiteY104" fmla="*/ 1318727 h 1318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203779" h="1318727">
                <a:moveTo>
                  <a:pt x="0" y="143070"/>
                </a:moveTo>
                <a:cubicBezTo>
                  <a:pt x="26955" y="145143"/>
                  <a:pt x="54039" y="145937"/>
                  <a:pt x="80865" y="149290"/>
                </a:cubicBezTo>
                <a:cubicBezTo>
                  <a:pt x="87371" y="150103"/>
                  <a:pt x="93200" y="153786"/>
                  <a:pt x="99526" y="155511"/>
                </a:cubicBezTo>
                <a:cubicBezTo>
                  <a:pt x="116022" y="160010"/>
                  <a:pt x="132304" y="165991"/>
                  <a:pt x="149290" y="167951"/>
                </a:cubicBezTo>
                <a:cubicBezTo>
                  <a:pt x="186424" y="172236"/>
                  <a:pt x="223935" y="172098"/>
                  <a:pt x="261257" y="174172"/>
                </a:cubicBezTo>
                <a:cubicBezTo>
                  <a:pt x="269202" y="177350"/>
                  <a:pt x="305334" y="193428"/>
                  <a:pt x="317241" y="192833"/>
                </a:cubicBezTo>
                <a:cubicBezTo>
                  <a:pt x="372245" y="190083"/>
                  <a:pt x="401379" y="183469"/>
                  <a:pt x="447869" y="174172"/>
                </a:cubicBezTo>
                <a:cubicBezTo>
                  <a:pt x="456163" y="170025"/>
                  <a:pt x="464228" y="165384"/>
                  <a:pt x="472751" y="161731"/>
                </a:cubicBezTo>
                <a:cubicBezTo>
                  <a:pt x="478778" y="159148"/>
                  <a:pt x="485547" y="158443"/>
                  <a:pt x="491412" y="155511"/>
                </a:cubicBezTo>
                <a:cubicBezTo>
                  <a:pt x="498099" y="152168"/>
                  <a:pt x="503241" y="146106"/>
                  <a:pt x="510073" y="143070"/>
                </a:cubicBezTo>
                <a:cubicBezTo>
                  <a:pt x="522057" y="137744"/>
                  <a:pt x="547396" y="130629"/>
                  <a:pt x="547396" y="130629"/>
                </a:cubicBezTo>
                <a:cubicBezTo>
                  <a:pt x="609600" y="132702"/>
                  <a:pt x="671914" y="132615"/>
                  <a:pt x="734008" y="136849"/>
                </a:cubicBezTo>
                <a:cubicBezTo>
                  <a:pt x="763263" y="138844"/>
                  <a:pt x="792170" y="144469"/>
                  <a:pt x="821094" y="149290"/>
                </a:cubicBezTo>
                <a:cubicBezTo>
                  <a:pt x="833638" y="151381"/>
                  <a:pt x="885396" y="166921"/>
                  <a:pt x="889518" y="167951"/>
                </a:cubicBezTo>
                <a:cubicBezTo>
                  <a:pt x="899775" y="170515"/>
                  <a:pt x="910253" y="172098"/>
                  <a:pt x="920620" y="174172"/>
                </a:cubicBezTo>
                <a:cubicBezTo>
                  <a:pt x="928914" y="178319"/>
                  <a:pt x="936819" y="183357"/>
                  <a:pt x="945502" y="186613"/>
                </a:cubicBezTo>
                <a:cubicBezTo>
                  <a:pt x="953507" y="189615"/>
                  <a:pt x="962526" y="189465"/>
                  <a:pt x="970384" y="192833"/>
                </a:cubicBezTo>
                <a:cubicBezTo>
                  <a:pt x="977256" y="195778"/>
                  <a:pt x="982144" y="202399"/>
                  <a:pt x="989045" y="205274"/>
                </a:cubicBezTo>
                <a:cubicBezTo>
                  <a:pt x="1007202" y="212840"/>
                  <a:pt x="1045028" y="223935"/>
                  <a:pt x="1045028" y="223935"/>
                </a:cubicBezTo>
                <a:lnTo>
                  <a:pt x="1399592" y="217715"/>
                </a:lnTo>
                <a:cubicBezTo>
                  <a:pt x="1420284" y="217037"/>
                  <a:pt x="1431128" y="206865"/>
                  <a:pt x="1449355" y="199054"/>
                </a:cubicBezTo>
                <a:cubicBezTo>
                  <a:pt x="1455382" y="196471"/>
                  <a:pt x="1462151" y="195765"/>
                  <a:pt x="1468016" y="192833"/>
                </a:cubicBezTo>
                <a:cubicBezTo>
                  <a:pt x="1516239" y="168720"/>
                  <a:pt x="1458441" y="189803"/>
                  <a:pt x="1505339" y="174172"/>
                </a:cubicBezTo>
                <a:cubicBezTo>
                  <a:pt x="1511559" y="167952"/>
                  <a:pt x="1518368" y="162269"/>
                  <a:pt x="1524000" y="155511"/>
                </a:cubicBezTo>
                <a:cubicBezTo>
                  <a:pt x="1528786" y="149768"/>
                  <a:pt x="1530220" y="140996"/>
                  <a:pt x="1536441" y="136849"/>
                </a:cubicBezTo>
                <a:cubicBezTo>
                  <a:pt x="1543554" y="132107"/>
                  <a:pt x="1553028" y="132702"/>
                  <a:pt x="1561322" y="130629"/>
                </a:cubicBezTo>
                <a:cubicBezTo>
                  <a:pt x="1567543" y="126482"/>
                  <a:pt x="1575314" y="124026"/>
                  <a:pt x="1579984" y="118188"/>
                </a:cubicBezTo>
                <a:cubicBezTo>
                  <a:pt x="1604112" y="88029"/>
                  <a:pt x="1564149" y="106878"/>
                  <a:pt x="1604865" y="93307"/>
                </a:cubicBezTo>
                <a:cubicBezTo>
                  <a:pt x="1609012" y="87086"/>
                  <a:pt x="1612019" y="79932"/>
                  <a:pt x="1617306" y="74645"/>
                </a:cubicBezTo>
                <a:cubicBezTo>
                  <a:pt x="1629362" y="62589"/>
                  <a:pt x="1639453" y="61043"/>
                  <a:pt x="1654628" y="55984"/>
                </a:cubicBezTo>
                <a:cubicBezTo>
                  <a:pt x="1656702" y="49764"/>
                  <a:pt x="1656213" y="41959"/>
                  <a:pt x="1660849" y="37323"/>
                </a:cubicBezTo>
                <a:cubicBezTo>
                  <a:pt x="1665485" y="32687"/>
                  <a:pt x="1673645" y="34034"/>
                  <a:pt x="1679510" y="31102"/>
                </a:cubicBezTo>
                <a:cubicBezTo>
                  <a:pt x="1686197" y="27759"/>
                  <a:pt x="1691484" y="22005"/>
                  <a:pt x="1698171" y="18662"/>
                </a:cubicBezTo>
                <a:cubicBezTo>
                  <a:pt x="1749675" y="-7090"/>
                  <a:pt x="1682015" y="35652"/>
                  <a:pt x="1735494" y="0"/>
                </a:cubicBezTo>
                <a:cubicBezTo>
                  <a:pt x="1746459" y="1097"/>
                  <a:pt x="1801993" y="3619"/>
                  <a:pt x="1822579" y="12441"/>
                </a:cubicBezTo>
                <a:cubicBezTo>
                  <a:pt x="1829451" y="15386"/>
                  <a:pt x="1834554" y="21539"/>
                  <a:pt x="1841241" y="24882"/>
                </a:cubicBezTo>
                <a:cubicBezTo>
                  <a:pt x="1850162" y="29342"/>
                  <a:pt x="1876816" y="35331"/>
                  <a:pt x="1884784" y="37323"/>
                </a:cubicBezTo>
                <a:cubicBezTo>
                  <a:pt x="1938264" y="72977"/>
                  <a:pt x="1870599" y="30231"/>
                  <a:pt x="1922106" y="55984"/>
                </a:cubicBezTo>
                <a:cubicBezTo>
                  <a:pt x="1965064" y="77463"/>
                  <a:pt x="1913864" y="61700"/>
                  <a:pt x="1965649" y="74645"/>
                </a:cubicBezTo>
                <a:cubicBezTo>
                  <a:pt x="1979404" y="88401"/>
                  <a:pt x="1988092" y="94649"/>
                  <a:pt x="1996751" y="111968"/>
                </a:cubicBezTo>
                <a:cubicBezTo>
                  <a:pt x="1999683" y="117833"/>
                  <a:pt x="1999334" y="125173"/>
                  <a:pt x="2002971" y="130629"/>
                </a:cubicBezTo>
                <a:cubicBezTo>
                  <a:pt x="2007851" y="137948"/>
                  <a:pt x="2016000" y="142532"/>
                  <a:pt x="2021632" y="149290"/>
                </a:cubicBezTo>
                <a:cubicBezTo>
                  <a:pt x="2043276" y="175262"/>
                  <a:pt x="2022099" y="163960"/>
                  <a:pt x="2052735" y="174172"/>
                </a:cubicBezTo>
                <a:cubicBezTo>
                  <a:pt x="2056882" y="180392"/>
                  <a:pt x="2059889" y="187547"/>
                  <a:pt x="2065175" y="192833"/>
                </a:cubicBezTo>
                <a:cubicBezTo>
                  <a:pt x="2081192" y="208850"/>
                  <a:pt x="2092686" y="207044"/>
                  <a:pt x="2114939" y="211494"/>
                </a:cubicBezTo>
                <a:cubicBezTo>
                  <a:pt x="2168409" y="247142"/>
                  <a:pt x="2100763" y="204407"/>
                  <a:pt x="2152261" y="230156"/>
                </a:cubicBezTo>
                <a:cubicBezTo>
                  <a:pt x="2195216" y="251634"/>
                  <a:pt x="2144022" y="235870"/>
                  <a:pt x="2195804" y="248817"/>
                </a:cubicBezTo>
                <a:cubicBezTo>
                  <a:pt x="2231256" y="284269"/>
                  <a:pt x="2195487" y="254901"/>
                  <a:pt x="2239347" y="273698"/>
                </a:cubicBezTo>
                <a:cubicBezTo>
                  <a:pt x="2246219" y="276643"/>
                  <a:pt x="2251321" y="282796"/>
                  <a:pt x="2258008" y="286139"/>
                </a:cubicBezTo>
                <a:cubicBezTo>
                  <a:pt x="2263873" y="289071"/>
                  <a:pt x="2270804" y="289428"/>
                  <a:pt x="2276669" y="292360"/>
                </a:cubicBezTo>
                <a:cubicBezTo>
                  <a:pt x="2324900" y="316476"/>
                  <a:pt x="2267087" y="295385"/>
                  <a:pt x="2313992" y="311021"/>
                </a:cubicBezTo>
                <a:cubicBezTo>
                  <a:pt x="2326433" y="323462"/>
                  <a:pt x="2345750" y="331652"/>
                  <a:pt x="2351314" y="348343"/>
                </a:cubicBezTo>
                <a:cubicBezTo>
                  <a:pt x="2366950" y="395248"/>
                  <a:pt x="2345859" y="337435"/>
                  <a:pt x="2369975" y="385666"/>
                </a:cubicBezTo>
                <a:cubicBezTo>
                  <a:pt x="2372907" y="391531"/>
                  <a:pt x="2371559" y="399691"/>
                  <a:pt x="2376196" y="404327"/>
                </a:cubicBezTo>
                <a:cubicBezTo>
                  <a:pt x="2380832" y="408963"/>
                  <a:pt x="2388637" y="408474"/>
                  <a:pt x="2394857" y="410547"/>
                </a:cubicBezTo>
                <a:cubicBezTo>
                  <a:pt x="2398955" y="422841"/>
                  <a:pt x="2402555" y="439099"/>
                  <a:pt x="2413518" y="447870"/>
                </a:cubicBezTo>
                <a:cubicBezTo>
                  <a:pt x="2418638" y="451966"/>
                  <a:pt x="2425959" y="452017"/>
                  <a:pt x="2432179" y="454090"/>
                </a:cubicBezTo>
                <a:cubicBezTo>
                  <a:pt x="2446189" y="496115"/>
                  <a:pt x="2426760" y="450561"/>
                  <a:pt x="2457061" y="485192"/>
                </a:cubicBezTo>
                <a:cubicBezTo>
                  <a:pt x="2498161" y="532164"/>
                  <a:pt x="2462241" y="515948"/>
                  <a:pt x="2500604" y="528735"/>
                </a:cubicBezTo>
                <a:cubicBezTo>
                  <a:pt x="2506824" y="534955"/>
                  <a:pt x="2513633" y="540638"/>
                  <a:pt x="2519265" y="547396"/>
                </a:cubicBezTo>
                <a:cubicBezTo>
                  <a:pt x="2524051" y="553139"/>
                  <a:pt x="2525868" y="561388"/>
                  <a:pt x="2531706" y="566058"/>
                </a:cubicBezTo>
                <a:cubicBezTo>
                  <a:pt x="2536826" y="570154"/>
                  <a:pt x="2543978" y="570804"/>
                  <a:pt x="2550367" y="572278"/>
                </a:cubicBezTo>
                <a:cubicBezTo>
                  <a:pt x="2570971" y="577033"/>
                  <a:pt x="2591895" y="580289"/>
                  <a:pt x="2612571" y="584719"/>
                </a:cubicBezTo>
                <a:cubicBezTo>
                  <a:pt x="2620930" y="586510"/>
                  <a:pt x="2629159" y="588866"/>
                  <a:pt x="2637453" y="590939"/>
                </a:cubicBezTo>
                <a:cubicBezTo>
                  <a:pt x="2690929" y="626590"/>
                  <a:pt x="2623272" y="583849"/>
                  <a:pt x="2674775" y="609600"/>
                </a:cubicBezTo>
                <a:cubicBezTo>
                  <a:pt x="2681462" y="612943"/>
                  <a:pt x="2686750" y="618697"/>
                  <a:pt x="2693437" y="622041"/>
                </a:cubicBezTo>
                <a:cubicBezTo>
                  <a:pt x="2699302" y="624973"/>
                  <a:pt x="2706071" y="625679"/>
                  <a:pt x="2712098" y="628262"/>
                </a:cubicBezTo>
                <a:cubicBezTo>
                  <a:pt x="2757163" y="647576"/>
                  <a:pt x="2715655" y="636437"/>
                  <a:pt x="2768081" y="646923"/>
                </a:cubicBezTo>
                <a:cubicBezTo>
                  <a:pt x="2774302" y="651070"/>
                  <a:pt x="2779871" y="656419"/>
                  <a:pt x="2786743" y="659364"/>
                </a:cubicBezTo>
                <a:cubicBezTo>
                  <a:pt x="2814665" y="671331"/>
                  <a:pt x="2806060" y="659693"/>
                  <a:pt x="2830286" y="671805"/>
                </a:cubicBezTo>
                <a:cubicBezTo>
                  <a:pt x="2836973" y="675148"/>
                  <a:pt x="2842260" y="680902"/>
                  <a:pt x="2848947" y="684245"/>
                </a:cubicBezTo>
                <a:cubicBezTo>
                  <a:pt x="2854812" y="687177"/>
                  <a:pt x="2861743" y="687534"/>
                  <a:pt x="2867608" y="690466"/>
                </a:cubicBezTo>
                <a:cubicBezTo>
                  <a:pt x="2910561" y="711944"/>
                  <a:pt x="2859371" y="696183"/>
                  <a:pt x="2911151" y="709127"/>
                </a:cubicBezTo>
                <a:cubicBezTo>
                  <a:pt x="2964627" y="744778"/>
                  <a:pt x="2896970" y="702037"/>
                  <a:pt x="2948473" y="727788"/>
                </a:cubicBezTo>
                <a:cubicBezTo>
                  <a:pt x="2996707" y="751904"/>
                  <a:pt x="2938892" y="730815"/>
                  <a:pt x="2985796" y="746449"/>
                </a:cubicBezTo>
                <a:cubicBezTo>
                  <a:pt x="2992016" y="750596"/>
                  <a:pt x="2997966" y="755181"/>
                  <a:pt x="3004457" y="758890"/>
                </a:cubicBezTo>
                <a:cubicBezTo>
                  <a:pt x="3012508" y="763491"/>
                  <a:pt x="3022782" y="764774"/>
                  <a:pt x="3029339" y="771331"/>
                </a:cubicBezTo>
                <a:cubicBezTo>
                  <a:pt x="3033975" y="775967"/>
                  <a:pt x="3031463" y="784872"/>
                  <a:pt x="3035559" y="789992"/>
                </a:cubicBezTo>
                <a:cubicBezTo>
                  <a:pt x="3044328" y="800954"/>
                  <a:pt x="3060588" y="804556"/>
                  <a:pt x="3072881" y="808654"/>
                </a:cubicBezTo>
                <a:lnTo>
                  <a:pt x="3110204" y="845976"/>
                </a:lnTo>
                <a:cubicBezTo>
                  <a:pt x="3116424" y="852196"/>
                  <a:pt x="3120520" y="861855"/>
                  <a:pt x="3128865" y="864637"/>
                </a:cubicBezTo>
                <a:lnTo>
                  <a:pt x="3147526" y="870858"/>
                </a:lnTo>
                <a:cubicBezTo>
                  <a:pt x="3152586" y="886035"/>
                  <a:pt x="3154130" y="896122"/>
                  <a:pt x="3166188" y="908180"/>
                </a:cubicBezTo>
                <a:cubicBezTo>
                  <a:pt x="3171474" y="913466"/>
                  <a:pt x="3178629" y="916474"/>
                  <a:pt x="3184849" y="920621"/>
                </a:cubicBezTo>
                <a:cubicBezTo>
                  <a:pt x="3186922" y="926841"/>
                  <a:pt x="3188137" y="933417"/>
                  <a:pt x="3191069" y="939282"/>
                </a:cubicBezTo>
                <a:cubicBezTo>
                  <a:pt x="3194412" y="945969"/>
                  <a:pt x="3202766" y="950504"/>
                  <a:pt x="3203510" y="957943"/>
                </a:cubicBezTo>
                <a:cubicBezTo>
                  <a:pt x="3204969" y="972532"/>
                  <a:pt x="3200165" y="987109"/>
                  <a:pt x="3197290" y="1001486"/>
                </a:cubicBezTo>
                <a:cubicBezTo>
                  <a:pt x="3196004" y="1007916"/>
                  <a:pt x="3195705" y="1015511"/>
                  <a:pt x="3191069" y="1020147"/>
                </a:cubicBezTo>
                <a:cubicBezTo>
                  <a:pt x="3186433" y="1024783"/>
                  <a:pt x="3178628" y="1024294"/>
                  <a:pt x="3172408" y="1026368"/>
                </a:cubicBezTo>
                <a:cubicBezTo>
                  <a:pt x="3168261" y="1032588"/>
                  <a:pt x="3165253" y="1039743"/>
                  <a:pt x="3159967" y="1045029"/>
                </a:cubicBezTo>
                <a:cubicBezTo>
                  <a:pt x="3154681" y="1050315"/>
                  <a:pt x="3148178" y="1054525"/>
                  <a:pt x="3141306" y="1057470"/>
                </a:cubicBezTo>
                <a:cubicBezTo>
                  <a:pt x="3133448" y="1060838"/>
                  <a:pt x="3124907" y="1062630"/>
                  <a:pt x="3116424" y="1063690"/>
                </a:cubicBezTo>
                <a:cubicBezTo>
                  <a:pt x="3075070" y="1068859"/>
                  <a:pt x="3033471" y="1071843"/>
                  <a:pt x="2992016" y="1076131"/>
                </a:cubicBezTo>
                <a:cubicBezTo>
                  <a:pt x="2869498" y="1088805"/>
                  <a:pt x="2991899" y="1080202"/>
                  <a:pt x="2774302" y="1088572"/>
                </a:cubicBezTo>
                <a:cubicBezTo>
                  <a:pt x="2766708" y="1090471"/>
                  <a:pt x="2722149" y="1100259"/>
                  <a:pt x="2705877" y="1107233"/>
                </a:cubicBezTo>
                <a:cubicBezTo>
                  <a:pt x="2652066" y="1130294"/>
                  <a:pt x="2706102" y="1111306"/>
                  <a:pt x="2662335" y="1125894"/>
                </a:cubicBezTo>
                <a:cubicBezTo>
                  <a:pt x="2608856" y="1161546"/>
                  <a:pt x="2676516" y="1118804"/>
                  <a:pt x="2625012" y="1144556"/>
                </a:cubicBezTo>
                <a:cubicBezTo>
                  <a:pt x="2618325" y="1147899"/>
                  <a:pt x="2612434" y="1152651"/>
                  <a:pt x="2606351" y="1156996"/>
                </a:cubicBezTo>
                <a:cubicBezTo>
                  <a:pt x="2597915" y="1163022"/>
                  <a:pt x="2590742" y="1171021"/>
                  <a:pt x="2581469" y="1175658"/>
                </a:cubicBezTo>
                <a:cubicBezTo>
                  <a:pt x="2569740" y="1181523"/>
                  <a:pt x="2544147" y="1188098"/>
                  <a:pt x="2544147" y="1188098"/>
                </a:cubicBezTo>
                <a:cubicBezTo>
                  <a:pt x="2537927" y="1192245"/>
                  <a:pt x="2532173" y="1197196"/>
                  <a:pt x="2525486" y="1200539"/>
                </a:cubicBezTo>
                <a:cubicBezTo>
                  <a:pt x="2473971" y="1226297"/>
                  <a:pt x="2541650" y="1183544"/>
                  <a:pt x="2488163" y="1219200"/>
                </a:cubicBezTo>
                <a:cubicBezTo>
                  <a:pt x="2484016" y="1225421"/>
                  <a:pt x="2481560" y="1233192"/>
                  <a:pt x="2475722" y="1237862"/>
                </a:cubicBezTo>
                <a:cubicBezTo>
                  <a:pt x="2432797" y="1272202"/>
                  <a:pt x="2480277" y="1209259"/>
                  <a:pt x="2444620" y="1262743"/>
                </a:cubicBezTo>
                <a:lnTo>
                  <a:pt x="2425959" y="1318727"/>
                </a:ln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Puolivapaa piirto 27"/>
          <p:cNvSpPr/>
          <p:nvPr/>
        </p:nvSpPr>
        <p:spPr>
          <a:xfrm>
            <a:off x="7104716" y="2189584"/>
            <a:ext cx="297570" cy="895738"/>
          </a:xfrm>
          <a:custGeom>
            <a:avLst/>
            <a:gdLst>
              <a:gd name="connsiteX0" fmla="*/ 12531 w 292450"/>
              <a:gd name="connsiteY0" fmla="*/ 877077 h 877077"/>
              <a:gd name="connsiteX1" fmla="*/ 91 w 292450"/>
              <a:gd name="connsiteY1" fmla="*/ 814873 h 877077"/>
              <a:gd name="connsiteX2" fmla="*/ 12531 w 292450"/>
              <a:gd name="connsiteY2" fmla="*/ 734008 h 877077"/>
              <a:gd name="connsiteX3" fmla="*/ 24972 w 292450"/>
              <a:gd name="connsiteY3" fmla="*/ 715347 h 877077"/>
              <a:gd name="connsiteX4" fmla="*/ 31193 w 292450"/>
              <a:gd name="connsiteY4" fmla="*/ 696685 h 877077"/>
              <a:gd name="connsiteX5" fmla="*/ 68515 w 292450"/>
              <a:gd name="connsiteY5" fmla="*/ 634481 h 877077"/>
              <a:gd name="connsiteX6" fmla="*/ 87176 w 292450"/>
              <a:gd name="connsiteY6" fmla="*/ 615820 h 877077"/>
              <a:gd name="connsiteX7" fmla="*/ 105837 w 292450"/>
              <a:gd name="connsiteY7" fmla="*/ 609600 h 877077"/>
              <a:gd name="connsiteX8" fmla="*/ 124499 w 292450"/>
              <a:gd name="connsiteY8" fmla="*/ 597159 h 877077"/>
              <a:gd name="connsiteX9" fmla="*/ 143160 w 292450"/>
              <a:gd name="connsiteY9" fmla="*/ 590938 h 877077"/>
              <a:gd name="connsiteX10" fmla="*/ 155601 w 292450"/>
              <a:gd name="connsiteY10" fmla="*/ 553616 h 877077"/>
              <a:gd name="connsiteX11" fmla="*/ 168042 w 292450"/>
              <a:gd name="connsiteY11" fmla="*/ 534955 h 877077"/>
              <a:gd name="connsiteX12" fmla="*/ 192923 w 292450"/>
              <a:gd name="connsiteY12" fmla="*/ 510073 h 877077"/>
              <a:gd name="connsiteX13" fmla="*/ 205364 w 292450"/>
              <a:gd name="connsiteY13" fmla="*/ 491412 h 877077"/>
              <a:gd name="connsiteX14" fmla="*/ 211584 w 292450"/>
              <a:gd name="connsiteY14" fmla="*/ 472751 h 877077"/>
              <a:gd name="connsiteX15" fmla="*/ 230246 w 292450"/>
              <a:gd name="connsiteY15" fmla="*/ 466530 h 877077"/>
              <a:gd name="connsiteX16" fmla="*/ 267568 w 292450"/>
              <a:gd name="connsiteY16" fmla="*/ 447869 h 877077"/>
              <a:gd name="connsiteX17" fmla="*/ 273788 w 292450"/>
              <a:gd name="connsiteY17" fmla="*/ 429208 h 877077"/>
              <a:gd name="connsiteX18" fmla="*/ 292450 w 292450"/>
              <a:gd name="connsiteY18" fmla="*/ 391885 h 877077"/>
              <a:gd name="connsiteX19" fmla="*/ 280009 w 292450"/>
              <a:gd name="connsiteY19" fmla="*/ 180392 h 877077"/>
              <a:gd name="connsiteX20" fmla="*/ 261348 w 292450"/>
              <a:gd name="connsiteY20" fmla="*/ 111967 h 877077"/>
              <a:gd name="connsiteX21" fmla="*/ 255127 w 292450"/>
              <a:gd name="connsiteY21" fmla="*/ 80865 h 877077"/>
              <a:gd name="connsiteX22" fmla="*/ 211584 w 292450"/>
              <a:gd name="connsiteY22" fmla="*/ 18661 h 877077"/>
              <a:gd name="connsiteX23" fmla="*/ 192923 w 292450"/>
              <a:gd name="connsiteY23" fmla="*/ 0 h 8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2450" h="877077">
                <a:moveTo>
                  <a:pt x="12531" y="877077"/>
                </a:moveTo>
                <a:cubicBezTo>
                  <a:pt x="8384" y="856342"/>
                  <a:pt x="1147" y="835992"/>
                  <a:pt x="91" y="814873"/>
                </a:cubicBezTo>
                <a:cubicBezTo>
                  <a:pt x="-558" y="801902"/>
                  <a:pt x="2088" y="754894"/>
                  <a:pt x="12531" y="734008"/>
                </a:cubicBezTo>
                <a:cubicBezTo>
                  <a:pt x="15874" y="727321"/>
                  <a:pt x="21629" y="722034"/>
                  <a:pt x="24972" y="715347"/>
                </a:cubicBezTo>
                <a:cubicBezTo>
                  <a:pt x="27905" y="709482"/>
                  <a:pt x="28610" y="702712"/>
                  <a:pt x="31193" y="696685"/>
                </a:cubicBezTo>
                <a:cubicBezTo>
                  <a:pt x="38556" y="679504"/>
                  <a:pt x="57458" y="645538"/>
                  <a:pt x="68515" y="634481"/>
                </a:cubicBezTo>
                <a:cubicBezTo>
                  <a:pt x="74735" y="628261"/>
                  <a:pt x="79857" y="620700"/>
                  <a:pt x="87176" y="615820"/>
                </a:cubicBezTo>
                <a:cubicBezTo>
                  <a:pt x="92632" y="612183"/>
                  <a:pt x="99617" y="611673"/>
                  <a:pt x="105837" y="609600"/>
                </a:cubicBezTo>
                <a:cubicBezTo>
                  <a:pt x="112058" y="605453"/>
                  <a:pt x="117812" y="600503"/>
                  <a:pt x="124499" y="597159"/>
                </a:cubicBezTo>
                <a:cubicBezTo>
                  <a:pt x="130364" y="594227"/>
                  <a:pt x="139349" y="596274"/>
                  <a:pt x="143160" y="590938"/>
                </a:cubicBezTo>
                <a:cubicBezTo>
                  <a:pt x="150782" y="580267"/>
                  <a:pt x="148327" y="564527"/>
                  <a:pt x="155601" y="553616"/>
                </a:cubicBezTo>
                <a:lnTo>
                  <a:pt x="168042" y="534955"/>
                </a:lnTo>
                <a:cubicBezTo>
                  <a:pt x="181613" y="494241"/>
                  <a:pt x="162765" y="534200"/>
                  <a:pt x="192923" y="510073"/>
                </a:cubicBezTo>
                <a:cubicBezTo>
                  <a:pt x="198761" y="505403"/>
                  <a:pt x="201217" y="497632"/>
                  <a:pt x="205364" y="491412"/>
                </a:cubicBezTo>
                <a:cubicBezTo>
                  <a:pt x="207437" y="485192"/>
                  <a:pt x="206948" y="477387"/>
                  <a:pt x="211584" y="472751"/>
                </a:cubicBezTo>
                <a:cubicBezTo>
                  <a:pt x="216221" y="468114"/>
                  <a:pt x="224381" y="469463"/>
                  <a:pt x="230246" y="466530"/>
                </a:cubicBezTo>
                <a:cubicBezTo>
                  <a:pt x="278475" y="442415"/>
                  <a:pt x="220667" y="463502"/>
                  <a:pt x="267568" y="447869"/>
                </a:cubicBezTo>
                <a:cubicBezTo>
                  <a:pt x="269641" y="441649"/>
                  <a:pt x="270856" y="435073"/>
                  <a:pt x="273788" y="429208"/>
                </a:cubicBezTo>
                <a:cubicBezTo>
                  <a:pt x="297907" y="380969"/>
                  <a:pt x="276812" y="438797"/>
                  <a:pt x="292450" y="391885"/>
                </a:cubicBezTo>
                <a:cubicBezTo>
                  <a:pt x="288303" y="321387"/>
                  <a:pt x="285425" y="250804"/>
                  <a:pt x="280009" y="180392"/>
                </a:cubicBezTo>
                <a:cubicBezTo>
                  <a:pt x="277844" y="152252"/>
                  <a:pt x="268910" y="139696"/>
                  <a:pt x="261348" y="111967"/>
                </a:cubicBezTo>
                <a:cubicBezTo>
                  <a:pt x="258566" y="101767"/>
                  <a:pt x="257421" y="91186"/>
                  <a:pt x="255127" y="80865"/>
                </a:cubicBezTo>
                <a:cubicBezTo>
                  <a:pt x="249269" y="54505"/>
                  <a:pt x="245426" y="29943"/>
                  <a:pt x="211584" y="18661"/>
                </a:cubicBezTo>
                <a:cubicBezTo>
                  <a:pt x="188989" y="11129"/>
                  <a:pt x="192923" y="18997"/>
                  <a:pt x="192923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438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Asuntorakentaminen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 smtClean="0"/>
              <a:t>Sassinniemen</a:t>
            </a:r>
            <a:r>
              <a:rPr lang="fi-FI" dirty="0" smtClean="0"/>
              <a:t> rantaviiva täytetään asuntorakentamisen tonteilla.</a:t>
            </a:r>
          </a:p>
          <a:p>
            <a:r>
              <a:rPr lang="fi-FI" dirty="0" smtClean="0"/>
              <a:t>Kannusniemi (</a:t>
            </a:r>
            <a:r>
              <a:rPr lang="fi-FI" dirty="0" err="1" smtClean="0"/>
              <a:t>Sassinniemen</a:t>
            </a:r>
            <a:r>
              <a:rPr lang="fi-FI" dirty="0" smtClean="0"/>
              <a:t> pohjoisin osa) kaavoitetaan lomaosake-keskittymää varten.</a:t>
            </a:r>
          </a:p>
          <a:p>
            <a:r>
              <a:rPr lang="fi-FI" dirty="0" smtClean="0"/>
              <a:t>Kannusniemeen voidaan sijoittaa myös laituri veneiden ja vesitasojen kiinnittämiseksi.</a:t>
            </a:r>
          </a:p>
          <a:p>
            <a:r>
              <a:rPr lang="fi-FI" dirty="0" smtClean="0"/>
              <a:t>Kehämallinen tie tonteille. Kevyen liikenteen väylä kiertää</a:t>
            </a:r>
            <a:br>
              <a:rPr lang="fi-FI" dirty="0" smtClean="0"/>
            </a:br>
            <a:r>
              <a:rPr lang="fi-FI" dirty="0" smtClean="0"/>
              <a:t>koko alueen ympäri.</a:t>
            </a:r>
          </a:p>
          <a:p>
            <a:endParaRPr lang="fi-FI" dirty="0"/>
          </a:p>
        </p:txBody>
      </p:sp>
      <p:pic>
        <p:nvPicPr>
          <p:cNvPr id="12" name="Kuva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60788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Ilmailu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18" y="1234359"/>
            <a:ext cx="7044227" cy="5425057"/>
          </a:xfrm>
        </p:spPr>
      </p:pic>
      <p:sp>
        <p:nvSpPr>
          <p:cNvPr id="14" name="Tekstiruutu 13"/>
          <p:cNvSpPr txBox="1"/>
          <p:nvPr/>
        </p:nvSpPr>
        <p:spPr>
          <a:xfrm>
            <a:off x="838200" y="1585686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/>
              <a:t>Lentokenttätoiminnan aktivoiminen, ilmailuun liittyvää yritystoimintaa.</a:t>
            </a:r>
            <a:endParaRPr lang="fi-FI" sz="2800" dirty="0"/>
          </a:p>
        </p:txBody>
      </p:sp>
      <p:pic>
        <p:nvPicPr>
          <p:cNvPr id="12" name="Kuva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" name="Puolivapaa piirto 2"/>
          <p:cNvSpPr/>
          <p:nvPr/>
        </p:nvSpPr>
        <p:spPr>
          <a:xfrm>
            <a:off x="5374433" y="5548604"/>
            <a:ext cx="2699756" cy="1101012"/>
          </a:xfrm>
          <a:custGeom>
            <a:avLst/>
            <a:gdLst>
              <a:gd name="connsiteX0" fmla="*/ 18661 w 2699756"/>
              <a:gd name="connsiteY0" fmla="*/ 441649 h 1101012"/>
              <a:gd name="connsiteX1" fmla="*/ 49763 w 2699756"/>
              <a:gd name="connsiteY1" fmla="*/ 429208 h 1101012"/>
              <a:gd name="connsiteX2" fmla="*/ 80865 w 2699756"/>
              <a:gd name="connsiteY2" fmla="*/ 404327 h 1101012"/>
              <a:gd name="connsiteX3" fmla="*/ 130628 w 2699756"/>
              <a:gd name="connsiteY3" fmla="*/ 385665 h 1101012"/>
              <a:gd name="connsiteX4" fmla="*/ 149289 w 2699756"/>
              <a:gd name="connsiteY4" fmla="*/ 373225 h 1101012"/>
              <a:gd name="connsiteX5" fmla="*/ 174171 w 2699756"/>
              <a:gd name="connsiteY5" fmla="*/ 367004 h 1101012"/>
              <a:gd name="connsiteX6" fmla="*/ 192832 w 2699756"/>
              <a:gd name="connsiteY6" fmla="*/ 354563 h 1101012"/>
              <a:gd name="connsiteX7" fmla="*/ 211494 w 2699756"/>
              <a:gd name="connsiteY7" fmla="*/ 335902 h 1101012"/>
              <a:gd name="connsiteX8" fmla="*/ 230155 w 2699756"/>
              <a:gd name="connsiteY8" fmla="*/ 329682 h 1101012"/>
              <a:gd name="connsiteX9" fmla="*/ 292359 w 2699756"/>
              <a:gd name="connsiteY9" fmla="*/ 292359 h 1101012"/>
              <a:gd name="connsiteX10" fmla="*/ 329681 w 2699756"/>
              <a:gd name="connsiteY10" fmla="*/ 286139 h 1101012"/>
              <a:gd name="connsiteX11" fmla="*/ 391885 w 2699756"/>
              <a:gd name="connsiteY11" fmla="*/ 267478 h 1101012"/>
              <a:gd name="connsiteX12" fmla="*/ 429208 w 2699756"/>
              <a:gd name="connsiteY12" fmla="*/ 255037 h 1101012"/>
              <a:gd name="connsiteX13" fmla="*/ 466530 w 2699756"/>
              <a:gd name="connsiteY13" fmla="*/ 248816 h 1101012"/>
              <a:gd name="connsiteX14" fmla="*/ 522514 w 2699756"/>
              <a:gd name="connsiteY14" fmla="*/ 230155 h 1101012"/>
              <a:gd name="connsiteX15" fmla="*/ 895738 w 2699756"/>
              <a:gd name="connsiteY15" fmla="*/ 211494 h 1101012"/>
              <a:gd name="connsiteX16" fmla="*/ 957943 w 2699756"/>
              <a:gd name="connsiteY16" fmla="*/ 199053 h 1101012"/>
              <a:gd name="connsiteX17" fmla="*/ 1001485 w 2699756"/>
              <a:gd name="connsiteY17" fmla="*/ 192833 h 1101012"/>
              <a:gd name="connsiteX18" fmla="*/ 1082351 w 2699756"/>
              <a:gd name="connsiteY18" fmla="*/ 174172 h 1101012"/>
              <a:gd name="connsiteX19" fmla="*/ 1101012 w 2699756"/>
              <a:gd name="connsiteY19" fmla="*/ 167951 h 1101012"/>
              <a:gd name="connsiteX20" fmla="*/ 1200538 w 2699756"/>
              <a:gd name="connsiteY20" fmla="*/ 155510 h 1101012"/>
              <a:gd name="connsiteX21" fmla="*/ 1412032 w 2699756"/>
              <a:gd name="connsiteY21" fmla="*/ 136849 h 1101012"/>
              <a:gd name="connsiteX22" fmla="*/ 1430694 w 2699756"/>
              <a:gd name="connsiteY22" fmla="*/ 124408 h 1101012"/>
              <a:gd name="connsiteX23" fmla="*/ 1468016 w 2699756"/>
              <a:gd name="connsiteY23" fmla="*/ 111967 h 1101012"/>
              <a:gd name="connsiteX24" fmla="*/ 1486677 w 2699756"/>
              <a:gd name="connsiteY24" fmla="*/ 99527 h 1101012"/>
              <a:gd name="connsiteX25" fmla="*/ 1511559 w 2699756"/>
              <a:gd name="connsiteY25" fmla="*/ 80865 h 1101012"/>
              <a:gd name="connsiteX26" fmla="*/ 1536440 w 2699756"/>
              <a:gd name="connsiteY26" fmla="*/ 74645 h 1101012"/>
              <a:gd name="connsiteX27" fmla="*/ 1828800 w 2699756"/>
              <a:gd name="connsiteY27" fmla="*/ 55984 h 1101012"/>
              <a:gd name="connsiteX28" fmla="*/ 1909665 w 2699756"/>
              <a:gd name="connsiteY28" fmla="*/ 37323 h 1101012"/>
              <a:gd name="connsiteX29" fmla="*/ 1946987 w 2699756"/>
              <a:gd name="connsiteY29" fmla="*/ 24882 h 1101012"/>
              <a:gd name="connsiteX30" fmla="*/ 2090057 w 2699756"/>
              <a:gd name="connsiteY30" fmla="*/ 18661 h 1101012"/>
              <a:gd name="connsiteX31" fmla="*/ 2295330 w 2699756"/>
              <a:gd name="connsiteY31" fmla="*/ 0 h 1101012"/>
              <a:gd name="connsiteX32" fmla="*/ 2369975 w 2699756"/>
              <a:gd name="connsiteY32" fmla="*/ 12441 h 1101012"/>
              <a:gd name="connsiteX33" fmla="*/ 2394857 w 2699756"/>
              <a:gd name="connsiteY33" fmla="*/ 18661 h 1101012"/>
              <a:gd name="connsiteX34" fmla="*/ 2419738 w 2699756"/>
              <a:gd name="connsiteY34" fmla="*/ 31102 h 1101012"/>
              <a:gd name="connsiteX35" fmla="*/ 2488163 w 2699756"/>
              <a:gd name="connsiteY35" fmla="*/ 37323 h 1101012"/>
              <a:gd name="connsiteX36" fmla="*/ 2531706 w 2699756"/>
              <a:gd name="connsiteY36" fmla="*/ 49763 h 1101012"/>
              <a:gd name="connsiteX37" fmla="*/ 2606351 w 2699756"/>
              <a:gd name="connsiteY37" fmla="*/ 68425 h 1101012"/>
              <a:gd name="connsiteX38" fmla="*/ 2631232 w 2699756"/>
              <a:gd name="connsiteY38" fmla="*/ 105747 h 1101012"/>
              <a:gd name="connsiteX39" fmla="*/ 2649894 w 2699756"/>
              <a:gd name="connsiteY39" fmla="*/ 130629 h 1101012"/>
              <a:gd name="connsiteX40" fmla="*/ 2680996 w 2699756"/>
              <a:gd name="connsiteY40" fmla="*/ 167951 h 1101012"/>
              <a:gd name="connsiteX41" fmla="*/ 2699657 w 2699756"/>
              <a:gd name="connsiteY41" fmla="*/ 292359 h 1101012"/>
              <a:gd name="connsiteX42" fmla="*/ 2687216 w 2699756"/>
              <a:gd name="connsiteY42" fmla="*/ 385665 h 1101012"/>
              <a:gd name="connsiteX43" fmla="*/ 2674775 w 2699756"/>
              <a:gd name="connsiteY43" fmla="*/ 404327 h 1101012"/>
              <a:gd name="connsiteX44" fmla="*/ 2656114 w 2699756"/>
              <a:gd name="connsiteY44" fmla="*/ 447869 h 1101012"/>
              <a:gd name="connsiteX45" fmla="*/ 2649894 w 2699756"/>
              <a:gd name="connsiteY45" fmla="*/ 466531 h 1101012"/>
              <a:gd name="connsiteX46" fmla="*/ 2637453 w 2699756"/>
              <a:gd name="connsiteY46" fmla="*/ 485192 h 1101012"/>
              <a:gd name="connsiteX47" fmla="*/ 2631232 w 2699756"/>
              <a:gd name="connsiteY47" fmla="*/ 503853 h 1101012"/>
              <a:gd name="connsiteX48" fmla="*/ 2618791 w 2699756"/>
              <a:gd name="connsiteY48" fmla="*/ 522514 h 1101012"/>
              <a:gd name="connsiteX49" fmla="*/ 2606351 w 2699756"/>
              <a:gd name="connsiteY49" fmla="*/ 547396 h 1101012"/>
              <a:gd name="connsiteX50" fmla="*/ 2569028 w 2699756"/>
              <a:gd name="connsiteY50" fmla="*/ 584718 h 1101012"/>
              <a:gd name="connsiteX51" fmla="*/ 2550367 w 2699756"/>
              <a:gd name="connsiteY51" fmla="*/ 603380 h 1101012"/>
              <a:gd name="connsiteX52" fmla="*/ 2537926 w 2699756"/>
              <a:gd name="connsiteY52" fmla="*/ 622041 h 1101012"/>
              <a:gd name="connsiteX53" fmla="*/ 2519265 w 2699756"/>
              <a:gd name="connsiteY53" fmla="*/ 628261 h 1101012"/>
              <a:gd name="connsiteX54" fmla="*/ 2513045 w 2699756"/>
              <a:gd name="connsiteY54" fmla="*/ 646923 h 1101012"/>
              <a:gd name="connsiteX55" fmla="*/ 2494383 w 2699756"/>
              <a:gd name="connsiteY55" fmla="*/ 653143 h 1101012"/>
              <a:gd name="connsiteX56" fmla="*/ 2457061 w 2699756"/>
              <a:gd name="connsiteY56" fmla="*/ 671804 h 1101012"/>
              <a:gd name="connsiteX57" fmla="*/ 2438400 w 2699756"/>
              <a:gd name="connsiteY57" fmla="*/ 684245 h 1101012"/>
              <a:gd name="connsiteX58" fmla="*/ 2419738 w 2699756"/>
              <a:gd name="connsiteY58" fmla="*/ 690465 h 1101012"/>
              <a:gd name="connsiteX59" fmla="*/ 2413518 w 2699756"/>
              <a:gd name="connsiteY59" fmla="*/ 709127 h 1101012"/>
              <a:gd name="connsiteX60" fmla="*/ 2388636 w 2699756"/>
              <a:gd name="connsiteY60" fmla="*/ 721567 h 1101012"/>
              <a:gd name="connsiteX61" fmla="*/ 2351314 w 2699756"/>
              <a:gd name="connsiteY61" fmla="*/ 734008 h 1101012"/>
              <a:gd name="connsiteX62" fmla="*/ 2332653 w 2699756"/>
              <a:gd name="connsiteY62" fmla="*/ 752669 h 1101012"/>
              <a:gd name="connsiteX63" fmla="*/ 2313991 w 2699756"/>
              <a:gd name="connsiteY63" fmla="*/ 765110 h 1101012"/>
              <a:gd name="connsiteX64" fmla="*/ 2301551 w 2699756"/>
              <a:gd name="connsiteY64" fmla="*/ 783772 h 1101012"/>
              <a:gd name="connsiteX65" fmla="*/ 2276669 w 2699756"/>
              <a:gd name="connsiteY65" fmla="*/ 789992 h 1101012"/>
              <a:gd name="connsiteX66" fmla="*/ 2258008 w 2699756"/>
              <a:gd name="connsiteY66" fmla="*/ 802433 h 1101012"/>
              <a:gd name="connsiteX67" fmla="*/ 2239347 w 2699756"/>
              <a:gd name="connsiteY67" fmla="*/ 808653 h 1101012"/>
              <a:gd name="connsiteX68" fmla="*/ 1816359 w 2699756"/>
              <a:gd name="connsiteY68" fmla="*/ 821094 h 1101012"/>
              <a:gd name="connsiteX69" fmla="*/ 1779036 w 2699756"/>
              <a:gd name="connsiteY69" fmla="*/ 833535 h 1101012"/>
              <a:gd name="connsiteX70" fmla="*/ 1685730 w 2699756"/>
              <a:gd name="connsiteY70" fmla="*/ 852196 h 1101012"/>
              <a:gd name="connsiteX71" fmla="*/ 1642187 w 2699756"/>
              <a:gd name="connsiteY71" fmla="*/ 870857 h 1101012"/>
              <a:gd name="connsiteX72" fmla="*/ 1623526 w 2699756"/>
              <a:gd name="connsiteY72" fmla="*/ 883298 h 1101012"/>
              <a:gd name="connsiteX73" fmla="*/ 1604865 w 2699756"/>
              <a:gd name="connsiteY73" fmla="*/ 889518 h 1101012"/>
              <a:gd name="connsiteX74" fmla="*/ 1567543 w 2699756"/>
              <a:gd name="connsiteY74" fmla="*/ 908180 h 1101012"/>
              <a:gd name="connsiteX75" fmla="*/ 1542661 w 2699756"/>
              <a:gd name="connsiteY75" fmla="*/ 920620 h 1101012"/>
              <a:gd name="connsiteX76" fmla="*/ 1524000 w 2699756"/>
              <a:gd name="connsiteY76" fmla="*/ 926841 h 1101012"/>
              <a:gd name="connsiteX77" fmla="*/ 1505338 w 2699756"/>
              <a:gd name="connsiteY77" fmla="*/ 939282 h 1101012"/>
              <a:gd name="connsiteX78" fmla="*/ 1468016 w 2699756"/>
              <a:gd name="connsiteY78" fmla="*/ 951723 h 1101012"/>
              <a:gd name="connsiteX79" fmla="*/ 1443134 w 2699756"/>
              <a:gd name="connsiteY79" fmla="*/ 964163 h 1101012"/>
              <a:gd name="connsiteX80" fmla="*/ 1424473 w 2699756"/>
              <a:gd name="connsiteY80" fmla="*/ 970384 h 1101012"/>
              <a:gd name="connsiteX81" fmla="*/ 1387151 w 2699756"/>
              <a:gd name="connsiteY81" fmla="*/ 989045 h 1101012"/>
              <a:gd name="connsiteX82" fmla="*/ 1343608 w 2699756"/>
              <a:gd name="connsiteY82" fmla="*/ 1007706 h 1101012"/>
              <a:gd name="connsiteX83" fmla="*/ 1324947 w 2699756"/>
              <a:gd name="connsiteY83" fmla="*/ 1020147 h 1101012"/>
              <a:gd name="connsiteX84" fmla="*/ 1318726 w 2699756"/>
              <a:gd name="connsiteY84" fmla="*/ 1038808 h 1101012"/>
              <a:gd name="connsiteX85" fmla="*/ 1281404 w 2699756"/>
              <a:gd name="connsiteY85" fmla="*/ 1051249 h 1101012"/>
              <a:gd name="connsiteX86" fmla="*/ 1244081 w 2699756"/>
              <a:gd name="connsiteY86" fmla="*/ 1082351 h 1101012"/>
              <a:gd name="connsiteX87" fmla="*/ 1206759 w 2699756"/>
              <a:gd name="connsiteY87" fmla="*/ 1101012 h 1101012"/>
              <a:gd name="connsiteX88" fmla="*/ 1038808 w 2699756"/>
              <a:gd name="connsiteY88" fmla="*/ 1094792 h 1101012"/>
              <a:gd name="connsiteX89" fmla="*/ 964163 w 2699756"/>
              <a:gd name="connsiteY89" fmla="*/ 1076131 h 1101012"/>
              <a:gd name="connsiteX90" fmla="*/ 839755 w 2699756"/>
              <a:gd name="connsiteY90" fmla="*/ 1057469 h 1101012"/>
              <a:gd name="connsiteX91" fmla="*/ 771330 w 2699756"/>
              <a:gd name="connsiteY91" fmla="*/ 1045029 h 1101012"/>
              <a:gd name="connsiteX92" fmla="*/ 746449 w 2699756"/>
              <a:gd name="connsiteY92" fmla="*/ 1032588 h 1101012"/>
              <a:gd name="connsiteX93" fmla="*/ 721567 w 2699756"/>
              <a:gd name="connsiteY93" fmla="*/ 1026367 h 1101012"/>
              <a:gd name="connsiteX94" fmla="*/ 702906 w 2699756"/>
              <a:gd name="connsiteY94" fmla="*/ 1013927 h 1101012"/>
              <a:gd name="connsiteX95" fmla="*/ 615820 w 2699756"/>
              <a:gd name="connsiteY95" fmla="*/ 989045 h 1101012"/>
              <a:gd name="connsiteX96" fmla="*/ 590938 w 2699756"/>
              <a:gd name="connsiteY96" fmla="*/ 976604 h 1101012"/>
              <a:gd name="connsiteX97" fmla="*/ 510073 w 2699756"/>
              <a:gd name="connsiteY97" fmla="*/ 957943 h 1101012"/>
              <a:gd name="connsiteX98" fmla="*/ 416767 w 2699756"/>
              <a:gd name="connsiteY98" fmla="*/ 939282 h 1101012"/>
              <a:gd name="connsiteX99" fmla="*/ 391885 w 2699756"/>
              <a:gd name="connsiteY99" fmla="*/ 926841 h 1101012"/>
              <a:gd name="connsiteX100" fmla="*/ 354563 w 2699756"/>
              <a:gd name="connsiteY100" fmla="*/ 920620 h 1101012"/>
              <a:gd name="connsiteX101" fmla="*/ 335902 w 2699756"/>
              <a:gd name="connsiteY101" fmla="*/ 914400 h 1101012"/>
              <a:gd name="connsiteX102" fmla="*/ 298579 w 2699756"/>
              <a:gd name="connsiteY102" fmla="*/ 895739 h 1101012"/>
              <a:gd name="connsiteX103" fmla="*/ 255036 w 2699756"/>
              <a:gd name="connsiteY103" fmla="*/ 877078 h 1101012"/>
              <a:gd name="connsiteX104" fmla="*/ 236375 w 2699756"/>
              <a:gd name="connsiteY104" fmla="*/ 864637 h 1101012"/>
              <a:gd name="connsiteX105" fmla="*/ 217714 w 2699756"/>
              <a:gd name="connsiteY105" fmla="*/ 845976 h 1101012"/>
              <a:gd name="connsiteX106" fmla="*/ 199053 w 2699756"/>
              <a:gd name="connsiteY106" fmla="*/ 839755 h 1101012"/>
              <a:gd name="connsiteX107" fmla="*/ 161730 w 2699756"/>
              <a:gd name="connsiteY107" fmla="*/ 821094 h 1101012"/>
              <a:gd name="connsiteX108" fmla="*/ 124408 w 2699756"/>
              <a:gd name="connsiteY108" fmla="*/ 789992 h 1101012"/>
              <a:gd name="connsiteX109" fmla="*/ 105747 w 2699756"/>
              <a:gd name="connsiteY109" fmla="*/ 783772 h 1101012"/>
              <a:gd name="connsiteX110" fmla="*/ 80865 w 2699756"/>
              <a:gd name="connsiteY110" fmla="*/ 746449 h 1101012"/>
              <a:gd name="connsiteX111" fmla="*/ 62204 w 2699756"/>
              <a:gd name="connsiteY111" fmla="*/ 740229 h 1101012"/>
              <a:gd name="connsiteX112" fmla="*/ 43543 w 2699756"/>
              <a:gd name="connsiteY112" fmla="*/ 702906 h 1101012"/>
              <a:gd name="connsiteX113" fmla="*/ 24881 w 2699756"/>
              <a:gd name="connsiteY113" fmla="*/ 665584 h 1101012"/>
              <a:gd name="connsiteX114" fmla="*/ 6220 w 2699756"/>
              <a:gd name="connsiteY114" fmla="*/ 628261 h 1101012"/>
              <a:gd name="connsiteX115" fmla="*/ 0 w 2699756"/>
              <a:gd name="connsiteY115" fmla="*/ 609600 h 1101012"/>
              <a:gd name="connsiteX116" fmla="*/ 12440 w 2699756"/>
              <a:gd name="connsiteY116" fmla="*/ 541176 h 1101012"/>
              <a:gd name="connsiteX117" fmla="*/ 18661 w 2699756"/>
              <a:gd name="connsiteY117" fmla="*/ 522514 h 1101012"/>
              <a:gd name="connsiteX118" fmla="*/ 55983 w 2699756"/>
              <a:gd name="connsiteY118" fmla="*/ 503853 h 1101012"/>
              <a:gd name="connsiteX119" fmla="*/ 74645 w 2699756"/>
              <a:gd name="connsiteY119" fmla="*/ 491412 h 1101012"/>
              <a:gd name="connsiteX120" fmla="*/ 87085 w 2699756"/>
              <a:gd name="connsiteY120" fmla="*/ 472751 h 1101012"/>
              <a:gd name="connsiteX121" fmla="*/ 111967 w 2699756"/>
              <a:gd name="connsiteY121" fmla="*/ 466531 h 1101012"/>
              <a:gd name="connsiteX122" fmla="*/ 130628 w 2699756"/>
              <a:gd name="connsiteY122" fmla="*/ 460310 h 1101012"/>
              <a:gd name="connsiteX123" fmla="*/ 136849 w 2699756"/>
              <a:gd name="connsiteY123" fmla="*/ 441649 h 1101012"/>
              <a:gd name="connsiteX124" fmla="*/ 155510 w 2699756"/>
              <a:gd name="connsiteY124" fmla="*/ 429208 h 1101012"/>
              <a:gd name="connsiteX125" fmla="*/ 155510 w 2699756"/>
              <a:gd name="connsiteY125" fmla="*/ 410547 h 1101012"/>
              <a:gd name="connsiteX0" fmla="*/ 18661 w 2699756"/>
              <a:gd name="connsiteY0" fmla="*/ 441649 h 1101012"/>
              <a:gd name="connsiteX1" fmla="*/ 49763 w 2699756"/>
              <a:gd name="connsiteY1" fmla="*/ 429208 h 1101012"/>
              <a:gd name="connsiteX2" fmla="*/ 80865 w 2699756"/>
              <a:gd name="connsiteY2" fmla="*/ 404327 h 1101012"/>
              <a:gd name="connsiteX3" fmla="*/ 130628 w 2699756"/>
              <a:gd name="connsiteY3" fmla="*/ 385665 h 1101012"/>
              <a:gd name="connsiteX4" fmla="*/ 149289 w 2699756"/>
              <a:gd name="connsiteY4" fmla="*/ 373225 h 1101012"/>
              <a:gd name="connsiteX5" fmla="*/ 174171 w 2699756"/>
              <a:gd name="connsiteY5" fmla="*/ 367004 h 1101012"/>
              <a:gd name="connsiteX6" fmla="*/ 192832 w 2699756"/>
              <a:gd name="connsiteY6" fmla="*/ 354563 h 1101012"/>
              <a:gd name="connsiteX7" fmla="*/ 211494 w 2699756"/>
              <a:gd name="connsiteY7" fmla="*/ 335902 h 1101012"/>
              <a:gd name="connsiteX8" fmla="*/ 230155 w 2699756"/>
              <a:gd name="connsiteY8" fmla="*/ 329682 h 1101012"/>
              <a:gd name="connsiteX9" fmla="*/ 292359 w 2699756"/>
              <a:gd name="connsiteY9" fmla="*/ 292359 h 1101012"/>
              <a:gd name="connsiteX10" fmla="*/ 329681 w 2699756"/>
              <a:gd name="connsiteY10" fmla="*/ 286139 h 1101012"/>
              <a:gd name="connsiteX11" fmla="*/ 391885 w 2699756"/>
              <a:gd name="connsiteY11" fmla="*/ 267478 h 1101012"/>
              <a:gd name="connsiteX12" fmla="*/ 429208 w 2699756"/>
              <a:gd name="connsiteY12" fmla="*/ 255037 h 1101012"/>
              <a:gd name="connsiteX13" fmla="*/ 466530 w 2699756"/>
              <a:gd name="connsiteY13" fmla="*/ 248816 h 1101012"/>
              <a:gd name="connsiteX14" fmla="*/ 522514 w 2699756"/>
              <a:gd name="connsiteY14" fmla="*/ 230155 h 1101012"/>
              <a:gd name="connsiteX15" fmla="*/ 895738 w 2699756"/>
              <a:gd name="connsiteY15" fmla="*/ 211494 h 1101012"/>
              <a:gd name="connsiteX16" fmla="*/ 957943 w 2699756"/>
              <a:gd name="connsiteY16" fmla="*/ 199053 h 1101012"/>
              <a:gd name="connsiteX17" fmla="*/ 1001485 w 2699756"/>
              <a:gd name="connsiteY17" fmla="*/ 192833 h 1101012"/>
              <a:gd name="connsiteX18" fmla="*/ 1082351 w 2699756"/>
              <a:gd name="connsiteY18" fmla="*/ 174172 h 1101012"/>
              <a:gd name="connsiteX19" fmla="*/ 1101012 w 2699756"/>
              <a:gd name="connsiteY19" fmla="*/ 167951 h 1101012"/>
              <a:gd name="connsiteX20" fmla="*/ 1200538 w 2699756"/>
              <a:gd name="connsiteY20" fmla="*/ 155510 h 1101012"/>
              <a:gd name="connsiteX21" fmla="*/ 1412032 w 2699756"/>
              <a:gd name="connsiteY21" fmla="*/ 136849 h 1101012"/>
              <a:gd name="connsiteX22" fmla="*/ 1430694 w 2699756"/>
              <a:gd name="connsiteY22" fmla="*/ 124408 h 1101012"/>
              <a:gd name="connsiteX23" fmla="*/ 1468016 w 2699756"/>
              <a:gd name="connsiteY23" fmla="*/ 111967 h 1101012"/>
              <a:gd name="connsiteX24" fmla="*/ 1486677 w 2699756"/>
              <a:gd name="connsiteY24" fmla="*/ 99527 h 1101012"/>
              <a:gd name="connsiteX25" fmla="*/ 1511559 w 2699756"/>
              <a:gd name="connsiteY25" fmla="*/ 80865 h 1101012"/>
              <a:gd name="connsiteX26" fmla="*/ 1536440 w 2699756"/>
              <a:gd name="connsiteY26" fmla="*/ 74645 h 1101012"/>
              <a:gd name="connsiteX27" fmla="*/ 1828800 w 2699756"/>
              <a:gd name="connsiteY27" fmla="*/ 55984 h 1101012"/>
              <a:gd name="connsiteX28" fmla="*/ 1909665 w 2699756"/>
              <a:gd name="connsiteY28" fmla="*/ 37323 h 1101012"/>
              <a:gd name="connsiteX29" fmla="*/ 1946987 w 2699756"/>
              <a:gd name="connsiteY29" fmla="*/ 24882 h 1101012"/>
              <a:gd name="connsiteX30" fmla="*/ 2090057 w 2699756"/>
              <a:gd name="connsiteY30" fmla="*/ 18661 h 1101012"/>
              <a:gd name="connsiteX31" fmla="*/ 2295330 w 2699756"/>
              <a:gd name="connsiteY31" fmla="*/ 0 h 1101012"/>
              <a:gd name="connsiteX32" fmla="*/ 2369975 w 2699756"/>
              <a:gd name="connsiteY32" fmla="*/ 12441 h 1101012"/>
              <a:gd name="connsiteX33" fmla="*/ 2394857 w 2699756"/>
              <a:gd name="connsiteY33" fmla="*/ 18661 h 1101012"/>
              <a:gd name="connsiteX34" fmla="*/ 2419738 w 2699756"/>
              <a:gd name="connsiteY34" fmla="*/ 31102 h 1101012"/>
              <a:gd name="connsiteX35" fmla="*/ 2488163 w 2699756"/>
              <a:gd name="connsiteY35" fmla="*/ 37323 h 1101012"/>
              <a:gd name="connsiteX36" fmla="*/ 2531706 w 2699756"/>
              <a:gd name="connsiteY36" fmla="*/ 49763 h 1101012"/>
              <a:gd name="connsiteX37" fmla="*/ 2606351 w 2699756"/>
              <a:gd name="connsiteY37" fmla="*/ 68425 h 1101012"/>
              <a:gd name="connsiteX38" fmla="*/ 2631232 w 2699756"/>
              <a:gd name="connsiteY38" fmla="*/ 105747 h 1101012"/>
              <a:gd name="connsiteX39" fmla="*/ 2649894 w 2699756"/>
              <a:gd name="connsiteY39" fmla="*/ 130629 h 1101012"/>
              <a:gd name="connsiteX40" fmla="*/ 2680996 w 2699756"/>
              <a:gd name="connsiteY40" fmla="*/ 167951 h 1101012"/>
              <a:gd name="connsiteX41" fmla="*/ 2699657 w 2699756"/>
              <a:gd name="connsiteY41" fmla="*/ 292359 h 1101012"/>
              <a:gd name="connsiteX42" fmla="*/ 2687216 w 2699756"/>
              <a:gd name="connsiteY42" fmla="*/ 385665 h 1101012"/>
              <a:gd name="connsiteX43" fmla="*/ 2674775 w 2699756"/>
              <a:gd name="connsiteY43" fmla="*/ 404327 h 1101012"/>
              <a:gd name="connsiteX44" fmla="*/ 2656114 w 2699756"/>
              <a:gd name="connsiteY44" fmla="*/ 447869 h 1101012"/>
              <a:gd name="connsiteX45" fmla="*/ 2649894 w 2699756"/>
              <a:gd name="connsiteY45" fmla="*/ 466531 h 1101012"/>
              <a:gd name="connsiteX46" fmla="*/ 2637453 w 2699756"/>
              <a:gd name="connsiteY46" fmla="*/ 485192 h 1101012"/>
              <a:gd name="connsiteX47" fmla="*/ 2631232 w 2699756"/>
              <a:gd name="connsiteY47" fmla="*/ 503853 h 1101012"/>
              <a:gd name="connsiteX48" fmla="*/ 2618791 w 2699756"/>
              <a:gd name="connsiteY48" fmla="*/ 522514 h 1101012"/>
              <a:gd name="connsiteX49" fmla="*/ 2606351 w 2699756"/>
              <a:gd name="connsiteY49" fmla="*/ 547396 h 1101012"/>
              <a:gd name="connsiteX50" fmla="*/ 2569028 w 2699756"/>
              <a:gd name="connsiteY50" fmla="*/ 584718 h 1101012"/>
              <a:gd name="connsiteX51" fmla="*/ 2550367 w 2699756"/>
              <a:gd name="connsiteY51" fmla="*/ 603380 h 1101012"/>
              <a:gd name="connsiteX52" fmla="*/ 2537926 w 2699756"/>
              <a:gd name="connsiteY52" fmla="*/ 622041 h 1101012"/>
              <a:gd name="connsiteX53" fmla="*/ 2519265 w 2699756"/>
              <a:gd name="connsiteY53" fmla="*/ 628261 h 1101012"/>
              <a:gd name="connsiteX54" fmla="*/ 2513045 w 2699756"/>
              <a:gd name="connsiteY54" fmla="*/ 646923 h 1101012"/>
              <a:gd name="connsiteX55" fmla="*/ 2494383 w 2699756"/>
              <a:gd name="connsiteY55" fmla="*/ 653143 h 1101012"/>
              <a:gd name="connsiteX56" fmla="*/ 2457061 w 2699756"/>
              <a:gd name="connsiteY56" fmla="*/ 671804 h 1101012"/>
              <a:gd name="connsiteX57" fmla="*/ 2438400 w 2699756"/>
              <a:gd name="connsiteY57" fmla="*/ 684245 h 1101012"/>
              <a:gd name="connsiteX58" fmla="*/ 2419738 w 2699756"/>
              <a:gd name="connsiteY58" fmla="*/ 690465 h 1101012"/>
              <a:gd name="connsiteX59" fmla="*/ 2413518 w 2699756"/>
              <a:gd name="connsiteY59" fmla="*/ 709127 h 1101012"/>
              <a:gd name="connsiteX60" fmla="*/ 2388636 w 2699756"/>
              <a:gd name="connsiteY60" fmla="*/ 721567 h 1101012"/>
              <a:gd name="connsiteX61" fmla="*/ 2351314 w 2699756"/>
              <a:gd name="connsiteY61" fmla="*/ 734008 h 1101012"/>
              <a:gd name="connsiteX62" fmla="*/ 2332653 w 2699756"/>
              <a:gd name="connsiteY62" fmla="*/ 752669 h 1101012"/>
              <a:gd name="connsiteX63" fmla="*/ 2313991 w 2699756"/>
              <a:gd name="connsiteY63" fmla="*/ 765110 h 1101012"/>
              <a:gd name="connsiteX64" fmla="*/ 2301551 w 2699756"/>
              <a:gd name="connsiteY64" fmla="*/ 783772 h 1101012"/>
              <a:gd name="connsiteX65" fmla="*/ 2276669 w 2699756"/>
              <a:gd name="connsiteY65" fmla="*/ 789992 h 1101012"/>
              <a:gd name="connsiteX66" fmla="*/ 2258008 w 2699756"/>
              <a:gd name="connsiteY66" fmla="*/ 802433 h 1101012"/>
              <a:gd name="connsiteX67" fmla="*/ 2239347 w 2699756"/>
              <a:gd name="connsiteY67" fmla="*/ 808653 h 1101012"/>
              <a:gd name="connsiteX68" fmla="*/ 1816359 w 2699756"/>
              <a:gd name="connsiteY68" fmla="*/ 821094 h 1101012"/>
              <a:gd name="connsiteX69" fmla="*/ 1779036 w 2699756"/>
              <a:gd name="connsiteY69" fmla="*/ 833535 h 1101012"/>
              <a:gd name="connsiteX70" fmla="*/ 1685730 w 2699756"/>
              <a:gd name="connsiteY70" fmla="*/ 852196 h 1101012"/>
              <a:gd name="connsiteX71" fmla="*/ 1642187 w 2699756"/>
              <a:gd name="connsiteY71" fmla="*/ 870857 h 1101012"/>
              <a:gd name="connsiteX72" fmla="*/ 1623526 w 2699756"/>
              <a:gd name="connsiteY72" fmla="*/ 883298 h 1101012"/>
              <a:gd name="connsiteX73" fmla="*/ 1604865 w 2699756"/>
              <a:gd name="connsiteY73" fmla="*/ 889518 h 1101012"/>
              <a:gd name="connsiteX74" fmla="*/ 1567543 w 2699756"/>
              <a:gd name="connsiteY74" fmla="*/ 908180 h 1101012"/>
              <a:gd name="connsiteX75" fmla="*/ 1542661 w 2699756"/>
              <a:gd name="connsiteY75" fmla="*/ 920620 h 1101012"/>
              <a:gd name="connsiteX76" fmla="*/ 1524000 w 2699756"/>
              <a:gd name="connsiteY76" fmla="*/ 926841 h 1101012"/>
              <a:gd name="connsiteX77" fmla="*/ 1505338 w 2699756"/>
              <a:gd name="connsiteY77" fmla="*/ 939282 h 1101012"/>
              <a:gd name="connsiteX78" fmla="*/ 1468016 w 2699756"/>
              <a:gd name="connsiteY78" fmla="*/ 951723 h 1101012"/>
              <a:gd name="connsiteX79" fmla="*/ 1443134 w 2699756"/>
              <a:gd name="connsiteY79" fmla="*/ 964163 h 1101012"/>
              <a:gd name="connsiteX80" fmla="*/ 1424473 w 2699756"/>
              <a:gd name="connsiteY80" fmla="*/ 970384 h 1101012"/>
              <a:gd name="connsiteX81" fmla="*/ 1387151 w 2699756"/>
              <a:gd name="connsiteY81" fmla="*/ 989045 h 1101012"/>
              <a:gd name="connsiteX82" fmla="*/ 1343608 w 2699756"/>
              <a:gd name="connsiteY82" fmla="*/ 1007706 h 1101012"/>
              <a:gd name="connsiteX83" fmla="*/ 1324947 w 2699756"/>
              <a:gd name="connsiteY83" fmla="*/ 1020147 h 1101012"/>
              <a:gd name="connsiteX84" fmla="*/ 1318726 w 2699756"/>
              <a:gd name="connsiteY84" fmla="*/ 1038808 h 1101012"/>
              <a:gd name="connsiteX85" fmla="*/ 1281404 w 2699756"/>
              <a:gd name="connsiteY85" fmla="*/ 1051249 h 1101012"/>
              <a:gd name="connsiteX86" fmla="*/ 1244081 w 2699756"/>
              <a:gd name="connsiteY86" fmla="*/ 1082351 h 1101012"/>
              <a:gd name="connsiteX87" fmla="*/ 1206759 w 2699756"/>
              <a:gd name="connsiteY87" fmla="*/ 1101012 h 1101012"/>
              <a:gd name="connsiteX88" fmla="*/ 1038808 w 2699756"/>
              <a:gd name="connsiteY88" fmla="*/ 1094792 h 1101012"/>
              <a:gd name="connsiteX89" fmla="*/ 964163 w 2699756"/>
              <a:gd name="connsiteY89" fmla="*/ 1076131 h 1101012"/>
              <a:gd name="connsiteX90" fmla="*/ 839755 w 2699756"/>
              <a:gd name="connsiteY90" fmla="*/ 1057469 h 1101012"/>
              <a:gd name="connsiteX91" fmla="*/ 771330 w 2699756"/>
              <a:gd name="connsiteY91" fmla="*/ 1045029 h 1101012"/>
              <a:gd name="connsiteX92" fmla="*/ 746449 w 2699756"/>
              <a:gd name="connsiteY92" fmla="*/ 1032588 h 1101012"/>
              <a:gd name="connsiteX93" fmla="*/ 721567 w 2699756"/>
              <a:gd name="connsiteY93" fmla="*/ 1026367 h 1101012"/>
              <a:gd name="connsiteX94" fmla="*/ 702906 w 2699756"/>
              <a:gd name="connsiteY94" fmla="*/ 1013927 h 1101012"/>
              <a:gd name="connsiteX95" fmla="*/ 615820 w 2699756"/>
              <a:gd name="connsiteY95" fmla="*/ 989045 h 1101012"/>
              <a:gd name="connsiteX96" fmla="*/ 590938 w 2699756"/>
              <a:gd name="connsiteY96" fmla="*/ 976604 h 1101012"/>
              <a:gd name="connsiteX97" fmla="*/ 510073 w 2699756"/>
              <a:gd name="connsiteY97" fmla="*/ 957943 h 1101012"/>
              <a:gd name="connsiteX98" fmla="*/ 416767 w 2699756"/>
              <a:gd name="connsiteY98" fmla="*/ 939282 h 1101012"/>
              <a:gd name="connsiteX99" fmla="*/ 391885 w 2699756"/>
              <a:gd name="connsiteY99" fmla="*/ 926841 h 1101012"/>
              <a:gd name="connsiteX100" fmla="*/ 354563 w 2699756"/>
              <a:gd name="connsiteY100" fmla="*/ 920620 h 1101012"/>
              <a:gd name="connsiteX101" fmla="*/ 335902 w 2699756"/>
              <a:gd name="connsiteY101" fmla="*/ 914400 h 1101012"/>
              <a:gd name="connsiteX102" fmla="*/ 298579 w 2699756"/>
              <a:gd name="connsiteY102" fmla="*/ 895739 h 1101012"/>
              <a:gd name="connsiteX103" fmla="*/ 255036 w 2699756"/>
              <a:gd name="connsiteY103" fmla="*/ 877078 h 1101012"/>
              <a:gd name="connsiteX104" fmla="*/ 236375 w 2699756"/>
              <a:gd name="connsiteY104" fmla="*/ 864637 h 1101012"/>
              <a:gd name="connsiteX105" fmla="*/ 217714 w 2699756"/>
              <a:gd name="connsiteY105" fmla="*/ 845976 h 1101012"/>
              <a:gd name="connsiteX106" fmla="*/ 199053 w 2699756"/>
              <a:gd name="connsiteY106" fmla="*/ 839755 h 1101012"/>
              <a:gd name="connsiteX107" fmla="*/ 161730 w 2699756"/>
              <a:gd name="connsiteY107" fmla="*/ 821094 h 1101012"/>
              <a:gd name="connsiteX108" fmla="*/ 124408 w 2699756"/>
              <a:gd name="connsiteY108" fmla="*/ 789992 h 1101012"/>
              <a:gd name="connsiteX109" fmla="*/ 105747 w 2699756"/>
              <a:gd name="connsiteY109" fmla="*/ 783772 h 1101012"/>
              <a:gd name="connsiteX110" fmla="*/ 80865 w 2699756"/>
              <a:gd name="connsiteY110" fmla="*/ 746449 h 1101012"/>
              <a:gd name="connsiteX111" fmla="*/ 62204 w 2699756"/>
              <a:gd name="connsiteY111" fmla="*/ 740229 h 1101012"/>
              <a:gd name="connsiteX112" fmla="*/ 43543 w 2699756"/>
              <a:gd name="connsiteY112" fmla="*/ 702906 h 1101012"/>
              <a:gd name="connsiteX113" fmla="*/ 24881 w 2699756"/>
              <a:gd name="connsiteY113" fmla="*/ 665584 h 1101012"/>
              <a:gd name="connsiteX114" fmla="*/ 6220 w 2699756"/>
              <a:gd name="connsiteY114" fmla="*/ 628261 h 1101012"/>
              <a:gd name="connsiteX115" fmla="*/ 0 w 2699756"/>
              <a:gd name="connsiteY115" fmla="*/ 609600 h 1101012"/>
              <a:gd name="connsiteX116" fmla="*/ 12440 w 2699756"/>
              <a:gd name="connsiteY116" fmla="*/ 541176 h 1101012"/>
              <a:gd name="connsiteX117" fmla="*/ 18661 w 2699756"/>
              <a:gd name="connsiteY117" fmla="*/ 522514 h 1101012"/>
              <a:gd name="connsiteX118" fmla="*/ 55983 w 2699756"/>
              <a:gd name="connsiteY118" fmla="*/ 503853 h 1101012"/>
              <a:gd name="connsiteX119" fmla="*/ 74645 w 2699756"/>
              <a:gd name="connsiteY119" fmla="*/ 491412 h 1101012"/>
              <a:gd name="connsiteX120" fmla="*/ 87085 w 2699756"/>
              <a:gd name="connsiteY120" fmla="*/ 472751 h 1101012"/>
              <a:gd name="connsiteX121" fmla="*/ 111967 w 2699756"/>
              <a:gd name="connsiteY121" fmla="*/ 466531 h 1101012"/>
              <a:gd name="connsiteX122" fmla="*/ 130628 w 2699756"/>
              <a:gd name="connsiteY122" fmla="*/ 460310 h 1101012"/>
              <a:gd name="connsiteX123" fmla="*/ 136849 w 2699756"/>
              <a:gd name="connsiteY123" fmla="*/ 441649 h 1101012"/>
              <a:gd name="connsiteX124" fmla="*/ 155510 w 2699756"/>
              <a:gd name="connsiteY124" fmla="*/ 429208 h 1101012"/>
              <a:gd name="connsiteX125" fmla="*/ 155510 w 2699756"/>
              <a:gd name="connsiteY125" fmla="*/ 410547 h 1101012"/>
              <a:gd name="connsiteX0" fmla="*/ 18661 w 2699756"/>
              <a:gd name="connsiteY0" fmla="*/ 441649 h 1101012"/>
              <a:gd name="connsiteX1" fmla="*/ 49763 w 2699756"/>
              <a:gd name="connsiteY1" fmla="*/ 429208 h 1101012"/>
              <a:gd name="connsiteX2" fmla="*/ 80865 w 2699756"/>
              <a:gd name="connsiteY2" fmla="*/ 404327 h 1101012"/>
              <a:gd name="connsiteX3" fmla="*/ 130628 w 2699756"/>
              <a:gd name="connsiteY3" fmla="*/ 385665 h 1101012"/>
              <a:gd name="connsiteX4" fmla="*/ 149289 w 2699756"/>
              <a:gd name="connsiteY4" fmla="*/ 373225 h 1101012"/>
              <a:gd name="connsiteX5" fmla="*/ 174171 w 2699756"/>
              <a:gd name="connsiteY5" fmla="*/ 367004 h 1101012"/>
              <a:gd name="connsiteX6" fmla="*/ 192832 w 2699756"/>
              <a:gd name="connsiteY6" fmla="*/ 354563 h 1101012"/>
              <a:gd name="connsiteX7" fmla="*/ 211494 w 2699756"/>
              <a:gd name="connsiteY7" fmla="*/ 335902 h 1101012"/>
              <a:gd name="connsiteX8" fmla="*/ 230155 w 2699756"/>
              <a:gd name="connsiteY8" fmla="*/ 329682 h 1101012"/>
              <a:gd name="connsiteX9" fmla="*/ 292359 w 2699756"/>
              <a:gd name="connsiteY9" fmla="*/ 292359 h 1101012"/>
              <a:gd name="connsiteX10" fmla="*/ 329681 w 2699756"/>
              <a:gd name="connsiteY10" fmla="*/ 286139 h 1101012"/>
              <a:gd name="connsiteX11" fmla="*/ 391885 w 2699756"/>
              <a:gd name="connsiteY11" fmla="*/ 267478 h 1101012"/>
              <a:gd name="connsiteX12" fmla="*/ 429208 w 2699756"/>
              <a:gd name="connsiteY12" fmla="*/ 255037 h 1101012"/>
              <a:gd name="connsiteX13" fmla="*/ 466530 w 2699756"/>
              <a:gd name="connsiteY13" fmla="*/ 248816 h 1101012"/>
              <a:gd name="connsiteX14" fmla="*/ 522514 w 2699756"/>
              <a:gd name="connsiteY14" fmla="*/ 230155 h 1101012"/>
              <a:gd name="connsiteX15" fmla="*/ 895738 w 2699756"/>
              <a:gd name="connsiteY15" fmla="*/ 211494 h 1101012"/>
              <a:gd name="connsiteX16" fmla="*/ 957943 w 2699756"/>
              <a:gd name="connsiteY16" fmla="*/ 199053 h 1101012"/>
              <a:gd name="connsiteX17" fmla="*/ 1001485 w 2699756"/>
              <a:gd name="connsiteY17" fmla="*/ 192833 h 1101012"/>
              <a:gd name="connsiteX18" fmla="*/ 1082351 w 2699756"/>
              <a:gd name="connsiteY18" fmla="*/ 174172 h 1101012"/>
              <a:gd name="connsiteX19" fmla="*/ 1101012 w 2699756"/>
              <a:gd name="connsiteY19" fmla="*/ 167951 h 1101012"/>
              <a:gd name="connsiteX20" fmla="*/ 1200538 w 2699756"/>
              <a:gd name="connsiteY20" fmla="*/ 155510 h 1101012"/>
              <a:gd name="connsiteX21" fmla="*/ 1412032 w 2699756"/>
              <a:gd name="connsiteY21" fmla="*/ 136849 h 1101012"/>
              <a:gd name="connsiteX22" fmla="*/ 1430694 w 2699756"/>
              <a:gd name="connsiteY22" fmla="*/ 124408 h 1101012"/>
              <a:gd name="connsiteX23" fmla="*/ 1468016 w 2699756"/>
              <a:gd name="connsiteY23" fmla="*/ 111967 h 1101012"/>
              <a:gd name="connsiteX24" fmla="*/ 1486677 w 2699756"/>
              <a:gd name="connsiteY24" fmla="*/ 99527 h 1101012"/>
              <a:gd name="connsiteX25" fmla="*/ 1511559 w 2699756"/>
              <a:gd name="connsiteY25" fmla="*/ 80865 h 1101012"/>
              <a:gd name="connsiteX26" fmla="*/ 1536440 w 2699756"/>
              <a:gd name="connsiteY26" fmla="*/ 74645 h 1101012"/>
              <a:gd name="connsiteX27" fmla="*/ 1828800 w 2699756"/>
              <a:gd name="connsiteY27" fmla="*/ 55984 h 1101012"/>
              <a:gd name="connsiteX28" fmla="*/ 1909665 w 2699756"/>
              <a:gd name="connsiteY28" fmla="*/ 37323 h 1101012"/>
              <a:gd name="connsiteX29" fmla="*/ 1946987 w 2699756"/>
              <a:gd name="connsiteY29" fmla="*/ 24882 h 1101012"/>
              <a:gd name="connsiteX30" fmla="*/ 2090057 w 2699756"/>
              <a:gd name="connsiteY30" fmla="*/ 18661 h 1101012"/>
              <a:gd name="connsiteX31" fmla="*/ 2295330 w 2699756"/>
              <a:gd name="connsiteY31" fmla="*/ 0 h 1101012"/>
              <a:gd name="connsiteX32" fmla="*/ 2369975 w 2699756"/>
              <a:gd name="connsiteY32" fmla="*/ 12441 h 1101012"/>
              <a:gd name="connsiteX33" fmla="*/ 2394857 w 2699756"/>
              <a:gd name="connsiteY33" fmla="*/ 18661 h 1101012"/>
              <a:gd name="connsiteX34" fmla="*/ 2419738 w 2699756"/>
              <a:gd name="connsiteY34" fmla="*/ 31102 h 1101012"/>
              <a:gd name="connsiteX35" fmla="*/ 2488163 w 2699756"/>
              <a:gd name="connsiteY35" fmla="*/ 37323 h 1101012"/>
              <a:gd name="connsiteX36" fmla="*/ 2531706 w 2699756"/>
              <a:gd name="connsiteY36" fmla="*/ 49763 h 1101012"/>
              <a:gd name="connsiteX37" fmla="*/ 2606351 w 2699756"/>
              <a:gd name="connsiteY37" fmla="*/ 68425 h 1101012"/>
              <a:gd name="connsiteX38" fmla="*/ 2631232 w 2699756"/>
              <a:gd name="connsiteY38" fmla="*/ 105747 h 1101012"/>
              <a:gd name="connsiteX39" fmla="*/ 2649894 w 2699756"/>
              <a:gd name="connsiteY39" fmla="*/ 130629 h 1101012"/>
              <a:gd name="connsiteX40" fmla="*/ 2680996 w 2699756"/>
              <a:gd name="connsiteY40" fmla="*/ 167951 h 1101012"/>
              <a:gd name="connsiteX41" fmla="*/ 2699657 w 2699756"/>
              <a:gd name="connsiteY41" fmla="*/ 292359 h 1101012"/>
              <a:gd name="connsiteX42" fmla="*/ 2687216 w 2699756"/>
              <a:gd name="connsiteY42" fmla="*/ 385665 h 1101012"/>
              <a:gd name="connsiteX43" fmla="*/ 2674775 w 2699756"/>
              <a:gd name="connsiteY43" fmla="*/ 404327 h 1101012"/>
              <a:gd name="connsiteX44" fmla="*/ 2656114 w 2699756"/>
              <a:gd name="connsiteY44" fmla="*/ 447869 h 1101012"/>
              <a:gd name="connsiteX45" fmla="*/ 2649894 w 2699756"/>
              <a:gd name="connsiteY45" fmla="*/ 466531 h 1101012"/>
              <a:gd name="connsiteX46" fmla="*/ 2637453 w 2699756"/>
              <a:gd name="connsiteY46" fmla="*/ 485192 h 1101012"/>
              <a:gd name="connsiteX47" fmla="*/ 2631232 w 2699756"/>
              <a:gd name="connsiteY47" fmla="*/ 503853 h 1101012"/>
              <a:gd name="connsiteX48" fmla="*/ 2618791 w 2699756"/>
              <a:gd name="connsiteY48" fmla="*/ 522514 h 1101012"/>
              <a:gd name="connsiteX49" fmla="*/ 2606351 w 2699756"/>
              <a:gd name="connsiteY49" fmla="*/ 547396 h 1101012"/>
              <a:gd name="connsiteX50" fmla="*/ 2569028 w 2699756"/>
              <a:gd name="connsiteY50" fmla="*/ 584718 h 1101012"/>
              <a:gd name="connsiteX51" fmla="*/ 2550367 w 2699756"/>
              <a:gd name="connsiteY51" fmla="*/ 603380 h 1101012"/>
              <a:gd name="connsiteX52" fmla="*/ 2537926 w 2699756"/>
              <a:gd name="connsiteY52" fmla="*/ 622041 h 1101012"/>
              <a:gd name="connsiteX53" fmla="*/ 2519265 w 2699756"/>
              <a:gd name="connsiteY53" fmla="*/ 628261 h 1101012"/>
              <a:gd name="connsiteX54" fmla="*/ 2513045 w 2699756"/>
              <a:gd name="connsiteY54" fmla="*/ 646923 h 1101012"/>
              <a:gd name="connsiteX55" fmla="*/ 2494383 w 2699756"/>
              <a:gd name="connsiteY55" fmla="*/ 653143 h 1101012"/>
              <a:gd name="connsiteX56" fmla="*/ 2457061 w 2699756"/>
              <a:gd name="connsiteY56" fmla="*/ 671804 h 1101012"/>
              <a:gd name="connsiteX57" fmla="*/ 2438400 w 2699756"/>
              <a:gd name="connsiteY57" fmla="*/ 684245 h 1101012"/>
              <a:gd name="connsiteX58" fmla="*/ 2419738 w 2699756"/>
              <a:gd name="connsiteY58" fmla="*/ 690465 h 1101012"/>
              <a:gd name="connsiteX59" fmla="*/ 2413518 w 2699756"/>
              <a:gd name="connsiteY59" fmla="*/ 709127 h 1101012"/>
              <a:gd name="connsiteX60" fmla="*/ 2388636 w 2699756"/>
              <a:gd name="connsiteY60" fmla="*/ 721567 h 1101012"/>
              <a:gd name="connsiteX61" fmla="*/ 2351314 w 2699756"/>
              <a:gd name="connsiteY61" fmla="*/ 734008 h 1101012"/>
              <a:gd name="connsiteX62" fmla="*/ 2332653 w 2699756"/>
              <a:gd name="connsiteY62" fmla="*/ 752669 h 1101012"/>
              <a:gd name="connsiteX63" fmla="*/ 2313991 w 2699756"/>
              <a:gd name="connsiteY63" fmla="*/ 765110 h 1101012"/>
              <a:gd name="connsiteX64" fmla="*/ 2301551 w 2699756"/>
              <a:gd name="connsiteY64" fmla="*/ 783772 h 1101012"/>
              <a:gd name="connsiteX65" fmla="*/ 2276669 w 2699756"/>
              <a:gd name="connsiteY65" fmla="*/ 789992 h 1101012"/>
              <a:gd name="connsiteX66" fmla="*/ 2258008 w 2699756"/>
              <a:gd name="connsiteY66" fmla="*/ 802433 h 1101012"/>
              <a:gd name="connsiteX67" fmla="*/ 2239347 w 2699756"/>
              <a:gd name="connsiteY67" fmla="*/ 808653 h 1101012"/>
              <a:gd name="connsiteX68" fmla="*/ 1816359 w 2699756"/>
              <a:gd name="connsiteY68" fmla="*/ 821094 h 1101012"/>
              <a:gd name="connsiteX69" fmla="*/ 1779036 w 2699756"/>
              <a:gd name="connsiteY69" fmla="*/ 833535 h 1101012"/>
              <a:gd name="connsiteX70" fmla="*/ 1685730 w 2699756"/>
              <a:gd name="connsiteY70" fmla="*/ 852196 h 1101012"/>
              <a:gd name="connsiteX71" fmla="*/ 1642187 w 2699756"/>
              <a:gd name="connsiteY71" fmla="*/ 870857 h 1101012"/>
              <a:gd name="connsiteX72" fmla="*/ 1623526 w 2699756"/>
              <a:gd name="connsiteY72" fmla="*/ 883298 h 1101012"/>
              <a:gd name="connsiteX73" fmla="*/ 1604865 w 2699756"/>
              <a:gd name="connsiteY73" fmla="*/ 889518 h 1101012"/>
              <a:gd name="connsiteX74" fmla="*/ 1567543 w 2699756"/>
              <a:gd name="connsiteY74" fmla="*/ 908180 h 1101012"/>
              <a:gd name="connsiteX75" fmla="*/ 1542661 w 2699756"/>
              <a:gd name="connsiteY75" fmla="*/ 920620 h 1101012"/>
              <a:gd name="connsiteX76" fmla="*/ 1524000 w 2699756"/>
              <a:gd name="connsiteY76" fmla="*/ 926841 h 1101012"/>
              <a:gd name="connsiteX77" fmla="*/ 1505338 w 2699756"/>
              <a:gd name="connsiteY77" fmla="*/ 939282 h 1101012"/>
              <a:gd name="connsiteX78" fmla="*/ 1468016 w 2699756"/>
              <a:gd name="connsiteY78" fmla="*/ 951723 h 1101012"/>
              <a:gd name="connsiteX79" fmla="*/ 1443134 w 2699756"/>
              <a:gd name="connsiteY79" fmla="*/ 964163 h 1101012"/>
              <a:gd name="connsiteX80" fmla="*/ 1424473 w 2699756"/>
              <a:gd name="connsiteY80" fmla="*/ 970384 h 1101012"/>
              <a:gd name="connsiteX81" fmla="*/ 1387151 w 2699756"/>
              <a:gd name="connsiteY81" fmla="*/ 989045 h 1101012"/>
              <a:gd name="connsiteX82" fmla="*/ 1343608 w 2699756"/>
              <a:gd name="connsiteY82" fmla="*/ 1007706 h 1101012"/>
              <a:gd name="connsiteX83" fmla="*/ 1324947 w 2699756"/>
              <a:gd name="connsiteY83" fmla="*/ 1020147 h 1101012"/>
              <a:gd name="connsiteX84" fmla="*/ 1318726 w 2699756"/>
              <a:gd name="connsiteY84" fmla="*/ 1038808 h 1101012"/>
              <a:gd name="connsiteX85" fmla="*/ 1281404 w 2699756"/>
              <a:gd name="connsiteY85" fmla="*/ 1051249 h 1101012"/>
              <a:gd name="connsiteX86" fmla="*/ 1244081 w 2699756"/>
              <a:gd name="connsiteY86" fmla="*/ 1082351 h 1101012"/>
              <a:gd name="connsiteX87" fmla="*/ 1206759 w 2699756"/>
              <a:gd name="connsiteY87" fmla="*/ 1101012 h 1101012"/>
              <a:gd name="connsiteX88" fmla="*/ 1038808 w 2699756"/>
              <a:gd name="connsiteY88" fmla="*/ 1094792 h 1101012"/>
              <a:gd name="connsiteX89" fmla="*/ 964163 w 2699756"/>
              <a:gd name="connsiteY89" fmla="*/ 1076131 h 1101012"/>
              <a:gd name="connsiteX90" fmla="*/ 839755 w 2699756"/>
              <a:gd name="connsiteY90" fmla="*/ 1057469 h 1101012"/>
              <a:gd name="connsiteX91" fmla="*/ 771330 w 2699756"/>
              <a:gd name="connsiteY91" fmla="*/ 1045029 h 1101012"/>
              <a:gd name="connsiteX92" fmla="*/ 746449 w 2699756"/>
              <a:gd name="connsiteY92" fmla="*/ 1032588 h 1101012"/>
              <a:gd name="connsiteX93" fmla="*/ 721567 w 2699756"/>
              <a:gd name="connsiteY93" fmla="*/ 1026367 h 1101012"/>
              <a:gd name="connsiteX94" fmla="*/ 702906 w 2699756"/>
              <a:gd name="connsiteY94" fmla="*/ 1013927 h 1101012"/>
              <a:gd name="connsiteX95" fmla="*/ 615820 w 2699756"/>
              <a:gd name="connsiteY95" fmla="*/ 989045 h 1101012"/>
              <a:gd name="connsiteX96" fmla="*/ 590938 w 2699756"/>
              <a:gd name="connsiteY96" fmla="*/ 976604 h 1101012"/>
              <a:gd name="connsiteX97" fmla="*/ 510073 w 2699756"/>
              <a:gd name="connsiteY97" fmla="*/ 957943 h 1101012"/>
              <a:gd name="connsiteX98" fmla="*/ 416767 w 2699756"/>
              <a:gd name="connsiteY98" fmla="*/ 939282 h 1101012"/>
              <a:gd name="connsiteX99" fmla="*/ 391885 w 2699756"/>
              <a:gd name="connsiteY99" fmla="*/ 926841 h 1101012"/>
              <a:gd name="connsiteX100" fmla="*/ 354563 w 2699756"/>
              <a:gd name="connsiteY100" fmla="*/ 920620 h 1101012"/>
              <a:gd name="connsiteX101" fmla="*/ 335902 w 2699756"/>
              <a:gd name="connsiteY101" fmla="*/ 914400 h 1101012"/>
              <a:gd name="connsiteX102" fmla="*/ 298579 w 2699756"/>
              <a:gd name="connsiteY102" fmla="*/ 895739 h 1101012"/>
              <a:gd name="connsiteX103" fmla="*/ 255036 w 2699756"/>
              <a:gd name="connsiteY103" fmla="*/ 877078 h 1101012"/>
              <a:gd name="connsiteX104" fmla="*/ 236375 w 2699756"/>
              <a:gd name="connsiteY104" fmla="*/ 864637 h 1101012"/>
              <a:gd name="connsiteX105" fmla="*/ 217714 w 2699756"/>
              <a:gd name="connsiteY105" fmla="*/ 845976 h 1101012"/>
              <a:gd name="connsiteX106" fmla="*/ 199053 w 2699756"/>
              <a:gd name="connsiteY106" fmla="*/ 839755 h 1101012"/>
              <a:gd name="connsiteX107" fmla="*/ 161730 w 2699756"/>
              <a:gd name="connsiteY107" fmla="*/ 821094 h 1101012"/>
              <a:gd name="connsiteX108" fmla="*/ 124408 w 2699756"/>
              <a:gd name="connsiteY108" fmla="*/ 789992 h 1101012"/>
              <a:gd name="connsiteX109" fmla="*/ 105747 w 2699756"/>
              <a:gd name="connsiteY109" fmla="*/ 783772 h 1101012"/>
              <a:gd name="connsiteX110" fmla="*/ 80865 w 2699756"/>
              <a:gd name="connsiteY110" fmla="*/ 746449 h 1101012"/>
              <a:gd name="connsiteX111" fmla="*/ 62204 w 2699756"/>
              <a:gd name="connsiteY111" fmla="*/ 740229 h 1101012"/>
              <a:gd name="connsiteX112" fmla="*/ 43543 w 2699756"/>
              <a:gd name="connsiteY112" fmla="*/ 702906 h 1101012"/>
              <a:gd name="connsiteX113" fmla="*/ 24881 w 2699756"/>
              <a:gd name="connsiteY113" fmla="*/ 665584 h 1101012"/>
              <a:gd name="connsiteX114" fmla="*/ 6220 w 2699756"/>
              <a:gd name="connsiteY114" fmla="*/ 628261 h 1101012"/>
              <a:gd name="connsiteX115" fmla="*/ 0 w 2699756"/>
              <a:gd name="connsiteY115" fmla="*/ 609600 h 1101012"/>
              <a:gd name="connsiteX116" fmla="*/ 12440 w 2699756"/>
              <a:gd name="connsiteY116" fmla="*/ 541176 h 1101012"/>
              <a:gd name="connsiteX117" fmla="*/ 18661 w 2699756"/>
              <a:gd name="connsiteY117" fmla="*/ 522514 h 1101012"/>
              <a:gd name="connsiteX118" fmla="*/ 55983 w 2699756"/>
              <a:gd name="connsiteY118" fmla="*/ 503853 h 1101012"/>
              <a:gd name="connsiteX119" fmla="*/ 74645 w 2699756"/>
              <a:gd name="connsiteY119" fmla="*/ 491412 h 1101012"/>
              <a:gd name="connsiteX120" fmla="*/ 87085 w 2699756"/>
              <a:gd name="connsiteY120" fmla="*/ 472751 h 1101012"/>
              <a:gd name="connsiteX121" fmla="*/ 111967 w 2699756"/>
              <a:gd name="connsiteY121" fmla="*/ 466531 h 1101012"/>
              <a:gd name="connsiteX122" fmla="*/ 130628 w 2699756"/>
              <a:gd name="connsiteY122" fmla="*/ 460310 h 1101012"/>
              <a:gd name="connsiteX123" fmla="*/ 136849 w 2699756"/>
              <a:gd name="connsiteY123" fmla="*/ 441649 h 1101012"/>
              <a:gd name="connsiteX124" fmla="*/ 155510 w 2699756"/>
              <a:gd name="connsiteY124" fmla="*/ 429208 h 1101012"/>
              <a:gd name="connsiteX125" fmla="*/ 179364 w 2699756"/>
              <a:gd name="connsiteY125" fmla="*/ 366815 h 1101012"/>
              <a:gd name="connsiteX0" fmla="*/ 49763 w 2699756"/>
              <a:gd name="connsiteY0" fmla="*/ 429208 h 1101012"/>
              <a:gd name="connsiteX1" fmla="*/ 80865 w 2699756"/>
              <a:gd name="connsiteY1" fmla="*/ 404327 h 1101012"/>
              <a:gd name="connsiteX2" fmla="*/ 130628 w 2699756"/>
              <a:gd name="connsiteY2" fmla="*/ 385665 h 1101012"/>
              <a:gd name="connsiteX3" fmla="*/ 149289 w 2699756"/>
              <a:gd name="connsiteY3" fmla="*/ 373225 h 1101012"/>
              <a:gd name="connsiteX4" fmla="*/ 174171 w 2699756"/>
              <a:gd name="connsiteY4" fmla="*/ 367004 h 1101012"/>
              <a:gd name="connsiteX5" fmla="*/ 192832 w 2699756"/>
              <a:gd name="connsiteY5" fmla="*/ 354563 h 1101012"/>
              <a:gd name="connsiteX6" fmla="*/ 211494 w 2699756"/>
              <a:gd name="connsiteY6" fmla="*/ 335902 h 1101012"/>
              <a:gd name="connsiteX7" fmla="*/ 230155 w 2699756"/>
              <a:gd name="connsiteY7" fmla="*/ 329682 h 1101012"/>
              <a:gd name="connsiteX8" fmla="*/ 292359 w 2699756"/>
              <a:gd name="connsiteY8" fmla="*/ 292359 h 1101012"/>
              <a:gd name="connsiteX9" fmla="*/ 329681 w 2699756"/>
              <a:gd name="connsiteY9" fmla="*/ 286139 h 1101012"/>
              <a:gd name="connsiteX10" fmla="*/ 391885 w 2699756"/>
              <a:gd name="connsiteY10" fmla="*/ 267478 h 1101012"/>
              <a:gd name="connsiteX11" fmla="*/ 429208 w 2699756"/>
              <a:gd name="connsiteY11" fmla="*/ 255037 h 1101012"/>
              <a:gd name="connsiteX12" fmla="*/ 466530 w 2699756"/>
              <a:gd name="connsiteY12" fmla="*/ 248816 h 1101012"/>
              <a:gd name="connsiteX13" fmla="*/ 522514 w 2699756"/>
              <a:gd name="connsiteY13" fmla="*/ 230155 h 1101012"/>
              <a:gd name="connsiteX14" fmla="*/ 895738 w 2699756"/>
              <a:gd name="connsiteY14" fmla="*/ 211494 h 1101012"/>
              <a:gd name="connsiteX15" fmla="*/ 957943 w 2699756"/>
              <a:gd name="connsiteY15" fmla="*/ 199053 h 1101012"/>
              <a:gd name="connsiteX16" fmla="*/ 1001485 w 2699756"/>
              <a:gd name="connsiteY16" fmla="*/ 192833 h 1101012"/>
              <a:gd name="connsiteX17" fmla="*/ 1082351 w 2699756"/>
              <a:gd name="connsiteY17" fmla="*/ 174172 h 1101012"/>
              <a:gd name="connsiteX18" fmla="*/ 1101012 w 2699756"/>
              <a:gd name="connsiteY18" fmla="*/ 167951 h 1101012"/>
              <a:gd name="connsiteX19" fmla="*/ 1200538 w 2699756"/>
              <a:gd name="connsiteY19" fmla="*/ 155510 h 1101012"/>
              <a:gd name="connsiteX20" fmla="*/ 1412032 w 2699756"/>
              <a:gd name="connsiteY20" fmla="*/ 136849 h 1101012"/>
              <a:gd name="connsiteX21" fmla="*/ 1430694 w 2699756"/>
              <a:gd name="connsiteY21" fmla="*/ 124408 h 1101012"/>
              <a:gd name="connsiteX22" fmla="*/ 1468016 w 2699756"/>
              <a:gd name="connsiteY22" fmla="*/ 111967 h 1101012"/>
              <a:gd name="connsiteX23" fmla="*/ 1486677 w 2699756"/>
              <a:gd name="connsiteY23" fmla="*/ 99527 h 1101012"/>
              <a:gd name="connsiteX24" fmla="*/ 1511559 w 2699756"/>
              <a:gd name="connsiteY24" fmla="*/ 80865 h 1101012"/>
              <a:gd name="connsiteX25" fmla="*/ 1536440 w 2699756"/>
              <a:gd name="connsiteY25" fmla="*/ 74645 h 1101012"/>
              <a:gd name="connsiteX26" fmla="*/ 1828800 w 2699756"/>
              <a:gd name="connsiteY26" fmla="*/ 55984 h 1101012"/>
              <a:gd name="connsiteX27" fmla="*/ 1909665 w 2699756"/>
              <a:gd name="connsiteY27" fmla="*/ 37323 h 1101012"/>
              <a:gd name="connsiteX28" fmla="*/ 1946987 w 2699756"/>
              <a:gd name="connsiteY28" fmla="*/ 24882 h 1101012"/>
              <a:gd name="connsiteX29" fmla="*/ 2090057 w 2699756"/>
              <a:gd name="connsiteY29" fmla="*/ 18661 h 1101012"/>
              <a:gd name="connsiteX30" fmla="*/ 2295330 w 2699756"/>
              <a:gd name="connsiteY30" fmla="*/ 0 h 1101012"/>
              <a:gd name="connsiteX31" fmla="*/ 2369975 w 2699756"/>
              <a:gd name="connsiteY31" fmla="*/ 12441 h 1101012"/>
              <a:gd name="connsiteX32" fmla="*/ 2394857 w 2699756"/>
              <a:gd name="connsiteY32" fmla="*/ 18661 h 1101012"/>
              <a:gd name="connsiteX33" fmla="*/ 2419738 w 2699756"/>
              <a:gd name="connsiteY33" fmla="*/ 31102 h 1101012"/>
              <a:gd name="connsiteX34" fmla="*/ 2488163 w 2699756"/>
              <a:gd name="connsiteY34" fmla="*/ 37323 h 1101012"/>
              <a:gd name="connsiteX35" fmla="*/ 2531706 w 2699756"/>
              <a:gd name="connsiteY35" fmla="*/ 49763 h 1101012"/>
              <a:gd name="connsiteX36" fmla="*/ 2606351 w 2699756"/>
              <a:gd name="connsiteY36" fmla="*/ 68425 h 1101012"/>
              <a:gd name="connsiteX37" fmla="*/ 2631232 w 2699756"/>
              <a:gd name="connsiteY37" fmla="*/ 105747 h 1101012"/>
              <a:gd name="connsiteX38" fmla="*/ 2649894 w 2699756"/>
              <a:gd name="connsiteY38" fmla="*/ 130629 h 1101012"/>
              <a:gd name="connsiteX39" fmla="*/ 2680996 w 2699756"/>
              <a:gd name="connsiteY39" fmla="*/ 167951 h 1101012"/>
              <a:gd name="connsiteX40" fmla="*/ 2699657 w 2699756"/>
              <a:gd name="connsiteY40" fmla="*/ 292359 h 1101012"/>
              <a:gd name="connsiteX41" fmla="*/ 2687216 w 2699756"/>
              <a:gd name="connsiteY41" fmla="*/ 385665 h 1101012"/>
              <a:gd name="connsiteX42" fmla="*/ 2674775 w 2699756"/>
              <a:gd name="connsiteY42" fmla="*/ 404327 h 1101012"/>
              <a:gd name="connsiteX43" fmla="*/ 2656114 w 2699756"/>
              <a:gd name="connsiteY43" fmla="*/ 447869 h 1101012"/>
              <a:gd name="connsiteX44" fmla="*/ 2649894 w 2699756"/>
              <a:gd name="connsiteY44" fmla="*/ 466531 h 1101012"/>
              <a:gd name="connsiteX45" fmla="*/ 2637453 w 2699756"/>
              <a:gd name="connsiteY45" fmla="*/ 485192 h 1101012"/>
              <a:gd name="connsiteX46" fmla="*/ 2631232 w 2699756"/>
              <a:gd name="connsiteY46" fmla="*/ 503853 h 1101012"/>
              <a:gd name="connsiteX47" fmla="*/ 2618791 w 2699756"/>
              <a:gd name="connsiteY47" fmla="*/ 522514 h 1101012"/>
              <a:gd name="connsiteX48" fmla="*/ 2606351 w 2699756"/>
              <a:gd name="connsiteY48" fmla="*/ 547396 h 1101012"/>
              <a:gd name="connsiteX49" fmla="*/ 2569028 w 2699756"/>
              <a:gd name="connsiteY49" fmla="*/ 584718 h 1101012"/>
              <a:gd name="connsiteX50" fmla="*/ 2550367 w 2699756"/>
              <a:gd name="connsiteY50" fmla="*/ 603380 h 1101012"/>
              <a:gd name="connsiteX51" fmla="*/ 2537926 w 2699756"/>
              <a:gd name="connsiteY51" fmla="*/ 622041 h 1101012"/>
              <a:gd name="connsiteX52" fmla="*/ 2519265 w 2699756"/>
              <a:gd name="connsiteY52" fmla="*/ 628261 h 1101012"/>
              <a:gd name="connsiteX53" fmla="*/ 2513045 w 2699756"/>
              <a:gd name="connsiteY53" fmla="*/ 646923 h 1101012"/>
              <a:gd name="connsiteX54" fmla="*/ 2494383 w 2699756"/>
              <a:gd name="connsiteY54" fmla="*/ 653143 h 1101012"/>
              <a:gd name="connsiteX55" fmla="*/ 2457061 w 2699756"/>
              <a:gd name="connsiteY55" fmla="*/ 671804 h 1101012"/>
              <a:gd name="connsiteX56" fmla="*/ 2438400 w 2699756"/>
              <a:gd name="connsiteY56" fmla="*/ 684245 h 1101012"/>
              <a:gd name="connsiteX57" fmla="*/ 2419738 w 2699756"/>
              <a:gd name="connsiteY57" fmla="*/ 690465 h 1101012"/>
              <a:gd name="connsiteX58" fmla="*/ 2413518 w 2699756"/>
              <a:gd name="connsiteY58" fmla="*/ 709127 h 1101012"/>
              <a:gd name="connsiteX59" fmla="*/ 2388636 w 2699756"/>
              <a:gd name="connsiteY59" fmla="*/ 721567 h 1101012"/>
              <a:gd name="connsiteX60" fmla="*/ 2351314 w 2699756"/>
              <a:gd name="connsiteY60" fmla="*/ 734008 h 1101012"/>
              <a:gd name="connsiteX61" fmla="*/ 2332653 w 2699756"/>
              <a:gd name="connsiteY61" fmla="*/ 752669 h 1101012"/>
              <a:gd name="connsiteX62" fmla="*/ 2313991 w 2699756"/>
              <a:gd name="connsiteY62" fmla="*/ 765110 h 1101012"/>
              <a:gd name="connsiteX63" fmla="*/ 2301551 w 2699756"/>
              <a:gd name="connsiteY63" fmla="*/ 783772 h 1101012"/>
              <a:gd name="connsiteX64" fmla="*/ 2276669 w 2699756"/>
              <a:gd name="connsiteY64" fmla="*/ 789992 h 1101012"/>
              <a:gd name="connsiteX65" fmla="*/ 2258008 w 2699756"/>
              <a:gd name="connsiteY65" fmla="*/ 802433 h 1101012"/>
              <a:gd name="connsiteX66" fmla="*/ 2239347 w 2699756"/>
              <a:gd name="connsiteY66" fmla="*/ 808653 h 1101012"/>
              <a:gd name="connsiteX67" fmla="*/ 1816359 w 2699756"/>
              <a:gd name="connsiteY67" fmla="*/ 821094 h 1101012"/>
              <a:gd name="connsiteX68" fmla="*/ 1779036 w 2699756"/>
              <a:gd name="connsiteY68" fmla="*/ 833535 h 1101012"/>
              <a:gd name="connsiteX69" fmla="*/ 1685730 w 2699756"/>
              <a:gd name="connsiteY69" fmla="*/ 852196 h 1101012"/>
              <a:gd name="connsiteX70" fmla="*/ 1642187 w 2699756"/>
              <a:gd name="connsiteY70" fmla="*/ 870857 h 1101012"/>
              <a:gd name="connsiteX71" fmla="*/ 1623526 w 2699756"/>
              <a:gd name="connsiteY71" fmla="*/ 883298 h 1101012"/>
              <a:gd name="connsiteX72" fmla="*/ 1604865 w 2699756"/>
              <a:gd name="connsiteY72" fmla="*/ 889518 h 1101012"/>
              <a:gd name="connsiteX73" fmla="*/ 1567543 w 2699756"/>
              <a:gd name="connsiteY73" fmla="*/ 908180 h 1101012"/>
              <a:gd name="connsiteX74" fmla="*/ 1542661 w 2699756"/>
              <a:gd name="connsiteY74" fmla="*/ 920620 h 1101012"/>
              <a:gd name="connsiteX75" fmla="*/ 1524000 w 2699756"/>
              <a:gd name="connsiteY75" fmla="*/ 926841 h 1101012"/>
              <a:gd name="connsiteX76" fmla="*/ 1505338 w 2699756"/>
              <a:gd name="connsiteY76" fmla="*/ 939282 h 1101012"/>
              <a:gd name="connsiteX77" fmla="*/ 1468016 w 2699756"/>
              <a:gd name="connsiteY77" fmla="*/ 951723 h 1101012"/>
              <a:gd name="connsiteX78" fmla="*/ 1443134 w 2699756"/>
              <a:gd name="connsiteY78" fmla="*/ 964163 h 1101012"/>
              <a:gd name="connsiteX79" fmla="*/ 1424473 w 2699756"/>
              <a:gd name="connsiteY79" fmla="*/ 970384 h 1101012"/>
              <a:gd name="connsiteX80" fmla="*/ 1387151 w 2699756"/>
              <a:gd name="connsiteY80" fmla="*/ 989045 h 1101012"/>
              <a:gd name="connsiteX81" fmla="*/ 1343608 w 2699756"/>
              <a:gd name="connsiteY81" fmla="*/ 1007706 h 1101012"/>
              <a:gd name="connsiteX82" fmla="*/ 1324947 w 2699756"/>
              <a:gd name="connsiteY82" fmla="*/ 1020147 h 1101012"/>
              <a:gd name="connsiteX83" fmla="*/ 1318726 w 2699756"/>
              <a:gd name="connsiteY83" fmla="*/ 1038808 h 1101012"/>
              <a:gd name="connsiteX84" fmla="*/ 1281404 w 2699756"/>
              <a:gd name="connsiteY84" fmla="*/ 1051249 h 1101012"/>
              <a:gd name="connsiteX85" fmla="*/ 1244081 w 2699756"/>
              <a:gd name="connsiteY85" fmla="*/ 1082351 h 1101012"/>
              <a:gd name="connsiteX86" fmla="*/ 1206759 w 2699756"/>
              <a:gd name="connsiteY86" fmla="*/ 1101012 h 1101012"/>
              <a:gd name="connsiteX87" fmla="*/ 1038808 w 2699756"/>
              <a:gd name="connsiteY87" fmla="*/ 1094792 h 1101012"/>
              <a:gd name="connsiteX88" fmla="*/ 964163 w 2699756"/>
              <a:gd name="connsiteY88" fmla="*/ 1076131 h 1101012"/>
              <a:gd name="connsiteX89" fmla="*/ 839755 w 2699756"/>
              <a:gd name="connsiteY89" fmla="*/ 1057469 h 1101012"/>
              <a:gd name="connsiteX90" fmla="*/ 771330 w 2699756"/>
              <a:gd name="connsiteY90" fmla="*/ 1045029 h 1101012"/>
              <a:gd name="connsiteX91" fmla="*/ 746449 w 2699756"/>
              <a:gd name="connsiteY91" fmla="*/ 1032588 h 1101012"/>
              <a:gd name="connsiteX92" fmla="*/ 721567 w 2699756"/>
              <a:gd name="connsiteY92" fmla="*/ 1026367 h 1101012"/>
              <a:gd name="connsiteX93" fmla="*/ 702906 w 2699756"/>
              <a:gd name="connsiteY93" fmla="*/ 1013927 h 1101012"/>
              <a:gd name="connsiteX94" fmla="*/ 615820 w 2699756"/>
              <a:gd name="connsiteY94" fmla="*/ 989045 h 1101012"/>
              <a:gd name="connsiteX95" fmla="*/ 590938 w 2699756"/>
              <a:gd name="connsiteY95" fmla="*/ 976604 h 1101012"/>
              <a:gd name="connsiteX96" fmla="*/ 510073 w 2699756"/>
              <a:gd name="connsiteY96" fmla="*/ 957943 h 1101012"/>
              <a:gd name="connsiteX97" fmla="*/ 416767 w 2699756"/>
              <a:gd name="connsiteY97" fmla="*/ 939282 h 1101012"/>
              <a:gd name="connsiteX98" fmla="*/ 391885 w 2699756"/>
              <a:gd name="connsiteY98" fmla="*/ 926841 h 1101012"/>
              <a:gd name="connsiteX99" fmla="*/ 354563 w 2699756"/>
              <a:gd name="connsiteY99" fmla="*/ 920620 h 1101012"/>
              <a:gd name="connsiteX100" fmla="*/ 335902 w 2699756"/>
              <a:gd name="connsiteY100" fmla="*/ 914400 h 1101012"/>
              <a:gd name="connsiteX101" fmla="*/ 298579 w 2699756"/>
              <a:gd name="connsiteY101" fmla="*/ 895739 h 1101012"/>
              <a:gd name="connsiteX102" fmla="*/ 255036 w 2699756"/>
              <a:gd name="connsiteY102" fmla="*/ 877078 h 1101012"/>
              <a:gd name="connsiteX103" fmla="*/ 236375 w 2699756"/>
              <a:gd name="connsiteY103" fmla="*/ 864637 h 1101012"/>
              <a:gd name="connsiteX104" fmla="*/ 217714 w 2699756"/>
              <a:gd name="connsiteY104" fmla="*/ 845976 h 1101012"/>
              <a:gd name="connsiteX105" fmla="*/ 199053 w 2699756"/>
              <a:gd name="connsiteY105" fmla="*/ 839755 h 1101012"/>
              <a:gd name="connsiteX106" fmla="*/ 161730 w 2699756"/>
              <a:gd name="connsiteY106" fmla="*/ 821094 h 1101012"/>
              <a:gd name="connsiteX107" fmla="*/ 124408 w 2699756"/>
              <a:gd name="connsiteY107" fmla="*/ 789992 h 1101012"/>
              <a:gd name="connsiteX108" fmla="*/ 105747 w 2699756"/>
              <a:gd name="connsiteY108" fmla="*/ 783772 h 1101012"/>
              <a:gd name="connsiteX109" fmla="*/ 80865 w 2699756"/>
              <a:gd name="connsiteY109" fmla="*/ 746449 h 1101012"/>
              <a:gd name="connsiteX110" fmla="*/ 62204 w 2699756"/>
              <a:gd name="connsiteY110" fmla="*/ 740229 h 1101012"/>
              <a:gd name="connsiteX111" fmla="*/ 43543 w 2699756"/>
              <a:gd name="connsiteY111" fmla="*/ 702906 h 1101012"/>
              <a:gd name="connsiteX112" fmla="*/ 24881 w 2699756"/>
              <a:gd name="connsiteY112" fmla="*/ 665584 h 1101012"/>
              <a:gd name="connsiteX113" fmla="*/ 6220 w 2699756"/>
              <a:gd name="connsiteY113" fmla="*/ 628261 h 1101012"/>
              <a:gd name="connsiteX114" fmla="*/ 0 w 2699756"/>
              <a:gd name="connsiteY114" fmla="*/ 609600 h 1101012"/>
              <a:gd name="connsiteX115" fmla="*/ 12440 w 2699756"/>
              <a:gd name="connsiteY115" fmla="*/ 541176 h 1101012"/>
              <a:gd name="connsiteX116" fmla="*/ 18661 w 2699756"/>
              <a:gd name="connsiteY116" fmla="*/ 522514 h 1101012"/>
              <a:gd name="connsiteX117" fmla="*/ 55983 w 2699756"/>
              <a:gd name="connsiteY117" fmla="*/ 503853 h 1101012"/>
              <a:gd name="connsiteX118" fmla="*/ 74645 w 2699756"/>
              <a:gd name="connsiteY118" fmla="*/ 491412 h 1101012"/>
              <a:gd name="connsiteX119" fmla="*/ 87085 w 2699756"/>
              <a:gd name="connsiteY119" fmla="*/ 472751 h 1101012"/>
              <a:gd name="connsiteX120" fmla="*/ 111967 w 2699756"/>
              <a:gd name="connsiteY120" fmla="*/ 466531 h 1101012"/>
              <a:gd name="connsiteX121" fmla="*/ 130628 w 2699756"/>
              <a:gd name="connsiteY121" fmla="*/ 460310 h 1101012"/>
              <a:gd name="connsiteX122" fmla="*/ 136849 w 2699756"/>
              <a:gd name="connsiteY122" fmla="*/ 441649 h 1101012"/>
              <a:gd name="connsiteX123" fmla="*/ 155510 w 2699756"/>
              <a:gd name="connsiteY123" fmla="*/ 429208 h 1101012"/>
              <a:gd name="connsiteX124" fmla="*/ 179364 w 2699756"/>
              <a:gd name="connsiteY124" fmla="*/ 366815 h 1101012"/>
              <a:gd name="connsiteX0" fmla="*/ 80865 w 2699756"/>
              <a:gd name="connsiteY0" fmla="*/ 404327 h 1101012"/>
              <a:gd name="connsiteX1" fmla="*/ 130628 w 2699756"/>
              <a:gd name="connsiteY1" fmla="*/ 385665 h 1101012"/>
              <a:gd name="connsiteX2" fmla="*/ 149289 w 2699756"/>
              <a:gd name="connsiteY2" fmla="*/ 373225 h 1101012"/>
              <a:gd name="connsiteX3" fmla="*/ 174171 w 2699756"/>
              <a:gd name="connsiteY3" fmla="*/ 367004 h 1101012"/>
              <a:gd name="connsiteX4" fmla="*/ 192832 w 2699756"/>
              <a:gd name="connsiteY4" fmla="*/ 354563 h 1101012"/>
              <a:gd name="connsiteX5" fmla="*/ 211494 w 2699756"/>
              <a:gd name="connsiteY5" fmla="*/ 335902 h 1101012"/>
              <a:gd name="connsiteX6" fmla="*/ 230155 w 2699756"/>
              <a:gd name="connsiteY6" fmla="*/ 329682 h 1101012"/>
              <a:gd name="connsiteX7" fmla="*/ 292359 w 2699756"/>
              <a:gd name="connsiteY7" fmla="*/ 292359 h 1101012"/>
              <a:gd name="connsiteX8" fmla="*/ 329681 w 2699756"/>
              <a:gd name="connsiteY8" fmla="*/ 286139 h 1101012"/>
              <a:gd name="connsiteX9" fmla="*/ 391885 w 2699756"/>
              <a:gd name="connsiteY9" fmla="*/ 267478 h 1101012"/>
              <a:gd name="connsiteX10" fmla="*/ 429208 w 2699756"/>
              <a:gd name="connsiteY10" fmla="*/ 255037 h 1101012"/>
              <a:gd name="connsiteX11" fmla="*/ 466530 w 2699756"/>
              <a:gd name="connsiteY11" fmla="*/ 248816 h 1101012"/>
              <a:gd name="connsiteX12" fmla="*/ 522514 w 2699756"/>
              <a:gd name="connsiteY12" fmla="*/ 230155 h 1101012"/>
              <a:gd name="connsiteX13" fmla="*/ 895738 w 2699756"/>
              <a:gd name="connsiteY13" fmla="*/ 211494 h 1101012"/>
              <a:gd name="connsiteX14" fmla="*/ 957943 w 2699756"/>
              <a:gd name="connsiteY14" fmla="*/ 199053 h 1101012"/>
              <a:gd name="connsiteX15" fmla="*/ 1001485 w 2699756"/>
              <a:gd name="connsiteY15" fmla="*/ 192833 h 1101012"/>
              <a:gd name="connsiteX16" fmla="*/ 1082351 w 2699756"/>
              <a:gd name="connsiteY16" fmla="*/ 174172 h 1101012"/>
              <a:gd name="connsiteX17" fmla="*/ 1101012 w 2699756"/>
              <a:gd name="connsiteY17" fmla="*/ 167951 h 1101012"/>
              <a:gd name="connsiteX18" fmla="*/ 1200538 w 2699756"/>
              <a:gd name="connsiteY18" fmla="*/ 155510 h 1101012"/>
              <a:gd name="connsiteX19" fmla="*/ 1412032 w 2699756"/>
              <a:gd name="connsiteY19" fmla="*/ 136849 h 1101012"/>
              <a:gd name="connsiteX20" fmla="*/ 1430694 w 2699756"/>
              <a:gd name="connsiteY20" fmla="*/ 124408 h 1101012"/>
              <a:gd name="connsiteX21" fmla="*/ 1468016 w 2699756"/>
              <a:gd name="connsiteY21" fmla="*/ 111967 h 1101012"/>
              <a:gd name="connsiteX22" fmla="*/ 1486677 w 2699756"/>
              <a:gd name="connsiteY22" fmla="*/ 99527 h 1101012"/>
              <a:gd name="connsiteX23" fmla="*/ 1511559 w 2699756"/>
              <a:gd name="connsiteY23" fmla="*/ 80865 h 1101012"/>
              <a:gd name="connsiteX24" fmla="*/ 1536440 w 2699756"/>
              <a:gd name="connsiteY24" fmla="*/ 74645 h 1101012"/>
              <a:gd name="connsiteX25" fmla="*/ 1828800 w 2699756"/>
              <a:gd name="connsiteY25" fmla="*/ 55984 h 1101012"/>
              <a:gd name="connsiteX26" fmla="*/ 1909665 w 2699756"/>
              <a:gd name="connsiteY26" fmla="*/ 37323 h 1101012"/>
              <a:gd name="connsiteX27" fmla="*/ 1946987 w 2699756"/>
              <a:gd name="connsiteY27" fmla="*/ 24882 h 1101012"/>
              <a:gd name="connsiteX28" fmla="*/ 2090057 w 2699756"/>
              <a:gd name="connsiteY28" fmla="*/ 18661 h 1101012"/>
              <a:gd name="connsiteX29" fmla="*/ 2295330 w 2699756"/>
              <a:gd name="connsiteY29" fmla="*/ 0 h 1101012"/>
              <a:gd name="connsiteX30" fmla="*/ 2369975 w 2699756"/>
              <a:gd name="connsiteY30" fmla="*/ 12441 h 1101012"/>
              <a:gd name="connsiteX31" fmla="*/ 2394857 w 2699756"/>
              <a:gd name="connsiteY31" fmla="*/ 18661 h 1101012"/>
              <a:gd name="connsiteX32" fmla="*/ 2419738 w 2699756"/>
              <a:gd name="connsiteY32" fmla="*/ 31102 h 1101012"/>
              <a:gd name="connsiteX33" fmla="*/ 2488163 w 2699756"/>
              <a:gd name="connsiteY33" fmla="*/ 37323 h 1101012"/>
              <a:gd name="connsiteX34" fmla="*/ 2531706 w 2699756"/>
              <a:gd name="connsiteY34" fmla="*/ 49763 h 1101012"/>
              <a:gd name="connsiteX35" fmla="*/ 2606351 w 2699756"/>
              <a:gd name="connsiteY35" fmla="*/ 68425 h 1101012"/>
              <a:gd name="connsiteX36" fmla="*/ 2631232 w 2699756"/>
              <a:gd name="connsiteY36" fmla="*/ 105747 h 1101012"/>
              <a:gd name="connsiteX37" fmla="*/ 2649894 w 2699756"/>
              <a:gd name="connsiteY37" fmla="*/ 130629 h 1101012"/>
              <a:gd name="connsiteX38" fmla="*/ 2680996 w 2699756"/>
              <a:gd name="connsiteY38" fmla="*/ 167951 h 1101012"/>
              <a:gd name="connsiteX39" fmla="*/ 2699657 w 2699756"/>
              <a:gd name="connsiteY39" fmla="*/ 292359 h 1101012"/>
              <a:gd name="connsiteX40" fmla="*/ 2687216 w 2699756"/>
              <a:gd name="connsiteY40" fmla="*/ 385665 h 1101012"/>
              <a:gd name="connsiteX41" fmla="*/ 2674775 w 2699756"/>
              <a:gd name="connsiteY41" fmla="*/ 404327 h 1101012"/>
              <a:gd name="connsiteX42" fmla="*/ 2656114 w 2699756"/>
              <a:gd name="connsiteY42" fmla="*/ 447869 h 1101012"/>
              <a:gd name="connsiteX43" fmla="*/ 2649894 w 2699756"/>
              <a:gd name="connsiteY43" fmla="*/ 466531 h 1101012"/>
              <a:gd name="connsiteX44" fmla="*/ 2637453 w 2699756"/>
              <a:gd name="connsiteY44" fmla="*/ 485192 h 1101012"/>
              <a:gd name="connsiteX45" fmla="*/ 2631232 w 2699756"/>
              <a:gd name="connsiteY45" fmla="*/ 503853 h 1101012"/>
              <a:gd name="connsiteX46" fmla="*/ 2618791 w 2699756"/>
              <a:gd name="connsiteY46" fmla="*/ 522514 h 1101012"/>
              <a:gd name="connsiteX47" fmla="*/ 2606351 w 2699756"/>
              <a:gd name="connsiteY47" fmla="*/ 547396 h 1101012"/>
              <a:gd name="connsiteX48" fmla="*/ 2569028 w 2699756"/>
              <a:gd name="connsiteY48" fmla="*/ 584718 h 1101012"/>
              <a:gd name="connsiteX49" fmla="*/ 2550367 w 2699756"/>
              <a:gd name="connsiteY49" fmla="*/ 603380 h 1101012"/>
              <a:gd name="connsiteX50" fmla="*/ 2537926 w 2699756"/>
              <a:gd name="connsiteY50" fmla="*/ 622041 h 1101012"/>
              <a:gd name="connsiteX51" fmla="*/ 2519265 w 2699756"/>
              <a:gd name="connsiteY51" fmla="*/ 628261 h 1101012"/>
              <a:gd name="connsiteX52" fmla="*/ 2513045 w 2699756"/>
              <a:gd name="connsiteY52" fmla="*/ 646923 h 1101012"/>
              <a:gd name="connsiteX53" fmla="*/ 2494383 w 2699756"/>
              <a:gd name="connsiteY53" fmla="*/ 653143 h 1101012"/>
              <a:gd name="connsiteX54" fmla="*/ 2457061 w 2699756"/>
              <a:gd name="connsiteY54" fmla="*/ 671804 h 1101012"/>
              <a:gd name="connsiteX55" fmla="*/ 2438400 w 2699756"/>
              <a:gd name="connsiteY55" fmla="*/ 684245 h 1101012"/>
              <a:gd name="connsiteX56" fmla="*/ 2419738 w 2699756"/>
              <a:gd name="connsiteY56" fmla="*/ 690465 h 1101012"/>
              <a:gd name="connsiteX57" fmla="*/ 2413518 w 2699756"/>
              <a:gd name="connsiteY57" fmla="*/ 709127 h 1101012"/>
              <a:gd name="connsiteX58" fmla="*/ 2388636 w 2699756"/>
              <a:gd name="connsiteY58" fmla="*/ 721567 h 1101012"/>
              <a:gd name="connsiteX59" fmla="*/ 2351314 w 2699756"/>
              <a:gd name="connsiteY59" fmla="*/ 734008 h 1101012"/>
              <a:gd name="connsiteX60" fmla="*/ 2332653 w 2699756"/>
              <a:gd name="connsiteY60" fmla="*/ 752669 h 1101012"/>
              <a:gd name="connsiteX61" fmla="*/ 2313991 w 2699756"/>
              <a:gd name="connsiteY61" fmla="*/ 765110 h 1101012"/>
              <a:gd name="connsiteX62" fmla="*/ 2301551 w 2699756"/>
              <a:gd name="connsiteY62" fmla="*/ 783772 h 1101012"/>
              <a:gd name="connsiteX63" fmla="*/ 2276669 w 2699756"/>
              <a:gd name="connsiteY63" fmla="*/ 789992 h 1101012"/>
              <a:gd name="connsiteX64" fmla="*/ 2258008 w 2699756"/>
              <a:gd name="connsiteY64" fmla="*/ 802433 h 1101012"/>
              <a:gd name="connsiteX65" fmla="*/ 2239347 w 2699756"/>
              <a:gd name="connsiteY65" fmla="*/ 808653 h 1101012"/>
              <a:gd name="connsiteX66" fmla="*/ 1816359 w 2699756"/>
              <a:gd name="connsiteY66" fmla="*/ 821094 h 1101012"/>
              <a:gd name="connsiteX67" fmla="*/ 1779036 w 2699756"/>
              <a:gd name="connsiteY67" fmla="*/ 833535 h 1101012"/>
              <a:gd name="connsiteX68" fmla="*/ 1685730 w 2699756"/>
              <a:gd name="connsiteY68" fmla="*/ 852196 h 1101012"/>
              <a:gd name="connsiteX69" fmla="*/ 1642187 w 2699756"/>
              <a:gd name="connsiteY69" fmla="*/ 870857 h 1101012"/>
              <a:gd name="connsiteX70" fmla="*/ 1623526 w 2699756"/>
              <a:gd name="connsiteY70" fmla="*/ 883298 h 1101012"/>
              <a:gd name="connsiteX71" fmla="*/ 1604865 w 2699756"/>
              <a:gd name="connsiteY71" fmla="*/ 889518 h 1101012"/>
              <a:gd name="connsiteX72" fmla="*/ 1567543 w 2699756"/>
              <a:gd name="connsiteY72" fmla="*/ 908180 h 1101012"/>
              <a:gd name="connsiteX73" fmla="*/ 1542661 w 2699756"/>
              <a:gd name="connsiteY73" fmla="*/ 920620 h 1101012"/>
              <a:gd name="connsiteX74" fmla="*/ 1524000 w 2699756"/>
              <a:gd name="connsiteY74" fmla="*/ 926841 h 1101012"/>
              <a:gd name="connsiteX75" fmla="*/ 1505338 w 2699756"/>
              <a:gd name="connsiteY75" fmla="*/ 939282 h 1101012"/>
              <a:gd name="connsiteX76" fmla="*/ 1468016 w 2699756"/>
              <a:gd name="connsiteY76" fmla="*/ 951723 h 1101012"/>
              <a:gd name="connsiteX77" fmla="*/ 1443134 w 2699756"/>
              <a:gd name="connsiteY77" fmla="*/ 964163 h 1101012"/>
              <a:gd name="connsiteX78" fmla="*/ 1424473 w 2699756"/>
              <a:gd name="connsiteY78" fmla="*/ 970384 h 1101012"/>
              <a:gd name="connsiteX79" fmla="*/ 1387151 w 2699756"/>
              <a:gd name="connsiteY79" fmla="*/ 989045 h 1101012"/>
              <a:gd name="connsiteX80" fmla="*/ 1343608 w 2699756"/>
              <a:gd name="connsiteY80" fmla="*/ 1007706 h 1101012"/>
              <a:gd name="connsiteX81" fmla="*/ 1324947 w 2699756"/>
              <a:gd name="connsiteY81" fmla="*/ 1020147 h 1101012"/>
              <a:gd name="connsiteX82" fmla="*/ 1318726 w 2699756"/>
              <a:gd name="connsiteY82" fmla="*/ 1038808 h 1101012"/>
              <a:gd name="connsiteX83" fmla="*/ 1281404 w 2699756"/>
              <a:gd name="connsiteY83" fmla="*/ 1051249 h 1101012"/>
              <a:gd name="connsiteX84" fmla="*/ 1244081 w 2699756"/>
              <a:gd name="connsiteY84" fmla="*/ 1082351 h 1101012"/>
              <a:gd name="connsiteX85" fmla="*/ 1206759 w 2699756"/>
              <a:gd name="connsiteY85" fmla="*/ 1101012 h 1101012"/>
              <a:gd name="connsiteX86" fmla="*/ 1038808 w 2699756"/>
              <a:gd name="connsiteY86" fmla="*/ 1094792 h 1101012"/>
              <a:gd name="connsiteX87" fmla="*/ 964163 w 2699756"/>
              <a:gd name="connsiteY87" fmla="*/ 1076131 h 1101012"/>
              <a:gd name="connsiteX88" fmla="*/ 839755 w 2699756"/>
              <a:gd name="connsiteY88" fmla="*/ 1057469 h 1101012"/>
              <a:gd name="connsiteX89" fmla="*/ 771330 w 2699756"/>
              <a:gd name="connsiteY89" fmla="*/ 1045029 h 1101012"/>
              <a:gd name="connsiteX90" fmla="*/ 746449 w 2699756"/>
              <a:gd name="connsiteY90" fmla="*/ 1032588 h 1101012"/>
              <a:gd name="connsiteX91" fmla="*/ 721567 w 2699756"/>
              <a:gd name="connsiteY91" fmla="*/ 1026367 h 1101012"/>
              <a:gd name="connsiteX92" fmla="*/ 702906 w 2699756"/>
              <a:gd name="connsiteY92" fmla="*/ 1013927 h 1101012"/>
              <a:gd name="connsiteX93" fmla="*/ 615820 w 2699756"/>
              <a:gd name="connsiteY93" fmla="*/ 989045 h 1101012"/>
              <a:gd name="connsiteX94" fmla="*/ 590938 w 2699756"/>
              <a:gd name="connsiteY94" fmla="*/ 976604 h 1101012"/>
              <a:gd name="connsiteX95" fmla="*/ 510073 w 2699756"/>
              <a:gd name="connsiteY95" fmla="*/ 957943 h 1101012"/>
              <a:gd name="connsiteX96" fmla="*/ 416767 w 2699756"/>
              <a:gd name="connsiteY96" fmla="*/ 939282 h 1101012"/>
              <a:gd name="connsiteX97" fmla="*/ 391885 w 2699756"/>
              <a:gd name="connsiteY97" fmla="*/ 926841 h 1101012"/>
              <a:gd name="connsiteX98" fmla="*/ 354563 w 2699756"/>
              <a:gd name="connsiteY98" fmla="*/ 920620 h 1101012"/>
              <a:gd name="connsiteX99" fmla="*/ 335902 w 2699756"/>
              <a:gd name="connsiteY99" fmla="*/ 914400 h 1101012"/>
              <a:gd name="connsiteX100" fmla="*/ 298579 w 2699756"/>
              <a:gd name="connsiteY100" fmla="*/ 895739 h 1101012"/>
              <a:gd name="connsiteX101" fmla="*/ 255036 w 2699756"/>
              <a:gd name="connsiteY101" fmla="*/ 877078 h 1101012"/>
              <a:gd name="connsiteX102" fmla="*/ 236375 w 2699756"/>
              <a:gd name="connsiteY102" fmla="*/ 864637 h 1101012"/>
              <a:gd name="connsiteX103" fmla="*/ 217714 w 2699756"/>
              <a:gd name="connsiteY103" fmla="*/ 845976 h 1101012"/>
              <a:gd name="connsiteX104" fmla="*/ 199053 w 2699756"/>
              <a:gd name="connsiteY104" fmla="*/ 839755 h 1101012"/>
              <a:gd name="connsiteX105" fmla="*/ 161730 w 2699756"/>
              <a:gd name="connsiteY105" fmla="*/ 821094 h 1101012"/>
              <a:gd name="connsiteX106" fmla="*/ 124408 w 2699756"/>
              <a:gd name="connsiteY106" fmla="*/ 789992 h 1101012"/>
              <a:gd name="connsiteX107" fmla="*/ 105747 w 2699756"/>
              <a:gd name="connsiteY107" fmla="*/ 783772 h 1101012"/>
              <a:gd name="connsiteX108" fmla="*/ 80865 w 2699756"/>
              <a:gd name="connsiteY108" fmla="*/ 746449 h 1101012"/>
              <a:gd name="connsiteX109" fmla="*/ 62204 w 2699756"/>
              <a:gd name="connsiteY109" fmla="*/ 740229 h 1101012"/>
              <a:gd name="connsiteX110" fmla="*/ 43543 w 2699756"/>
              <a:gd name="connsiteY110" fmla="*/ 702906 h 1101012"/>
              <a:gd name="connsiteX111" fmla="*/ 24881 w 2699756"/>
              <a:gd name="connsiteY111" fmla="*/ 665584 h 1101012"/>
              <a:gd name="connsiteX112" fmla="*/ 6220 w 2699756"/>
              <a:gd name="connsiteY112" fmla="*/ 628261 h 1101012"/>
              <a:gd name="connsiteX113" fmla="*/ 0 w 2699756"/>
              <a:gd name="connsiteY113" fmla="*/ 609600 h 1101012"/>
              <a:gd name="connsiteX114" fmla="*/ 12440 w 2699756"/>
              <a:gd name="connsiteY114" fmla="*/ 541176 h 1101012"/>
              <a:gd name="connsiteX115" fmla="*/ 18661 w 2699756"/>
              <a:gd name="connsiteY115" fmla="*/ 522514 h 1101012"/>
              <a:gd name="connsiteX116" fmla="*/ 55983 w 2699756"/>
              <a:gd name="connsiteY116" fmla="*/ 503853 h 1101012"/>
              <a:gd name="connsiteX117" fmla="*/ 74645 w 2699756"/>
              <a:gd name="connsiteY117" fmla="*/ 491412 h 1101012"/>
              <a:gd name="connsiteX118" fmla="*/ 87085 w 2699756"/>
              <a:gd name="connsiteY118" fmla="*/ 472751 h 1101012"/>
              <a:gd name="connsiteX119" fmla="*/ 111967 w 2699756"/>
              <a:gd name="connsiteY119" fmla="*/ 466531 h 1101012"/>
              <a:gd name="connsiteX120" fmla="*/ 130628 w 2699756"/>
              <a:gd name="connsiteY120" fmla="*/ 460310 h 1101012"/>
              <a:gd name="connsiteX121" fmla="*/ 136849 w 2699756"/>
              <a:gd name="connsiteY121" fmla="*/ 441649 h 1101012"/>
              <a:gd name="connsiteX122" fmla="*/ 155510 w 2699756"/>
              <a:gd name="connsiteY122" fmla="*/ 429208 h 1101012"/>
              <a:gd name="connsiteX123" fmla="*/ 179364 w 2699756"/>
              <a:gd name="connsiteY123" fmla="*/ 366815 h 1101012"/>
              <a:gd name="connsiteX0" fmla="*/ 130628 w 2699756"/>
              <a:gd name="connsiteY0" fmla="*/ 385665 h 1101012"/>
              <a:gd name="connsiteX1" fmla="*/ 149289 w 2699756"/>
              <a:gd name="connsiteY1" fmla="*/ 373225 h 1101012"/>
              <a:gd name="connsiteX2" fmla="*/ 174171 w 2699756"/>
              <a:gd name="connsiteY2" fmla="*/ 367004 h 1101012"/>
              <a:gd name="connsiteX3" fmla="*/ 192832 w 2699756"/>
              <a:gd name="connsiteY3" fmla="*/ 354563 h 1101012"/>
              <a:gd name="connsiteX4" fmla="*/ 211494 w 2699756"/>
              <a:gd name="connsiteY4" fmla="*/ 335902 h 1101012"/>
              <a:gd name="connsiteX5" fmla="*/ 230155 w 2699756"/>
              <a:gd name="connsiteY5" fmla="*/ 329682 h 1101012"/>
              <a:gd name="connsiteX6" fmla="*/ 292359 w 2699756"/>
              <a:gd name="connsiteY6" fmla="*/ 292359 h 1101012"/>
              <a:gd name="connsiteX7" fmla="*/ 329681 w 2699756"/>
              <a:gd name="connsiteY7" fmla="*/ 286139 h 1101012"/>
              <a:gd name="connsiteX8" fmla="*/ 391885 w 2699756"/>
              <a:gd name="connsiteY8" fmla="*/ 267478 h 1101012"/>
              <a:gd name="connsiteX9" fmla="*/ 429208 w 2699756"/>
              <a:gd name="connsiteY9" fmla="*/ 255037 h 1101012"/>
              <a:gd name="connsiteX10" fmla="*/ 466530 w 2699756"/>
              <a:gd name="connsiteY10" fmla="*/ 248816 h 1101012"/>
              <a:gd name="connsiteX11" fmla="*/ 522514 w 2699756"/>
              <a:gd name="connsiteY11" fmla="*/ 230155 h 1101012"/>
              <a:gd name="connsiteX12" fmla="*/ 895738 w 2699756"/>
              <a:gd name="connsiteY12" fmla="*/ 211494 h 1101012"/>
              <a:gd name="connsiteX13" fmla="*/ 957943 w 2699756"/>
              <a:gd name="connsiteY13" fmla="*/ 199053 h 1101012"/>
              <a:gd name="connsiteX14" fmla="*/ 1001485 w 2699756"/>
              <a:gd name="connsiteY14" fmla="*/ 192833 h 1101012"/>
              <a:gd name="connsiteX15" fmla="*/ 1082351 w 2699756"/>
              <a:gd name="connsiteY15" fmla="*/ 174172 h 1101012"/>
              <a:gd name="connsiteX16" fmla="*/ 1101012 w 2699756"/>
              <a:gd name="connsiteY16" fmla="*/ 167951 h 1101012"/>
              <a:gd name="connsiteX17" fmla="*/ 1200538 w 2699756"/>
              <a:gd name="connsiteY17" fmla="*/ 155510 h 1101012"/>
              <a:gd name="connsiteX18" fmla="*/ 1412032 w 2699756"/>
              <a:gd name="connsiteY18" fmla="*/ 136849 h 1101012"/>
              <a:gd name="connsiteX19" fmla="*/ 1430694 w 2699756"/>
              <a:gd name="connsiteY19" fmla="*/ 124408 h 1101012"/>
              <a:gd name="connsiteX20" fmla="*/ 1468016 w 2699756"/>
              <a:gd name="connsiteY20" fmla="*/ 111967 h 1101012"/>
              <a:gd name="connsiteX21" fmla="*/ 1486677 w 2699756"/>
              <a:gd name="connsiteY21" fmla="*/ 99527 h 1101012"/>
              <a:gd name="connsiteX22" fmla="*/ 1511559 w 2699756"/>
              <a:gd name="connsiteY22" fmla="*/ 80865 h 1101012"/>
              <a:gd name="connsiteX23" fmla="*/ 1536440 w 2699756"/>
              <a:gd name="connsiteY23" fmla="*/ 74645 h 1101012"/>
              <a:gd name="connsiteX24" fmla="*/ 1828800 w 2699756"/>
              <a:gd name="connsiteY24" fmla="*/ 55984 h 1101012"/>
              <a:gd name="connsiteX25" fmla="*/ 1909665 w 2699756"/>
              <a:gd name="connsiteY25" fmla="*/ 37323 h 1101012"/>
              <a:gd name="connsiteX26" fmla="*/ 1946987 w 2699756"/>
              <a:gd name="connsiteY26" fmla="*/ 24882 h 1101012"/>
              <a:gd name="connsiteX27" fmla="*/ 2090057 w 2699756"/>
              <a:gd name="connsiteY27" fmla="*/ 18661 h 1101012"/>
              <a:gd name="connsiteX28" fmla="*/ 2295330 w 2699756"/>
              <a:gd name="connsiteY28" fmla="*/ 0 h 1101012"/>
              <a:gd name="connsiteX29" fmla="*/ 2369975 w 2699756"/>
              <a:gd name="connsiteY29" fmla="*/ 12441 h 1101012"/>
              <a:gd name="connsiteX30" fmla="*/ 2394857 w 2699756"/>
              <a:gd name="connsiteY30" fmla="*/ 18661 h 1101012"/>
              <a:gd name="connsiteX31" fmla="*/ 2419738 w 2699756"/>
              <a:gd name="connsiteY31" fmla="*/ 31102 h 1101012"/>
              <a:gd name="connsiteX32" fmla="*/ 2488163 w 2699756"/>
              <a:gd name="connsiteY32" fmla="*/ 37323 h 1101012"/>
              <a:gd name="connsiteX33" fmla="*/ 2531706 w 2699756"/>
              <a:gd name="connsiteY33" fmla="*/ 49763 h 1101012"/>
              <a:gd name="connsiteX34" fmla="*/ 2606351 w 2699756"/>
              <a:gd name="connsiteY34" fmla="*/ 68425 h 1101012"/>
              <a:gd name="connsiteX35" fmla="*/ 2631232 w 2699756"/>
              <a:gd name="connsiteY35" fmla="*/ 105747 h 1101012"/>
              <a:gd name="connsiteX36" fmla="*/ 2649894 w 2699756"/>
              <a:gd name="connsiteY36" fmla="*/ 130629 h 1101012"/>
              <a:gd name="connsiteX37" fmla="*/ 2680996 w 2699756"/>
              <a:gd name="connsiteY37" fmla="*/ 167951 h 1101012"/>
              <a:gd name="connsiteX38" fmla="*/ 2699657 w 2699756"/>
              <a:gd name="connsiteY38" fmla="*/ 292359 h 1101012"/>
              <a:gd name="connsiteX39" fmla="*/ 2687216 w 2699756"/>
              <a:gd name="connsiteY39" fmla="*/ 385665 h 1101012"/>
              <a:gd name="connsiteX40" fmla="*/ 2674775 w 2699756"/>
              <a:gd name="connsiteY40" fmla="*/ 404327 h 1101012"/>
              <a:gd name="connsiteX41" fmla="*/ 2656114 w 2699756"/>
              <a:gd name="connsiteY41" fmla="*/ 447869 h 1101012"/>
              <a:gd name="connsiteX42" fmla="*/ 2649894 w 2699756"/>
              <a:gd name="connsiteY42" fmla="*/ 466531 h 1101012"/>
              <a:gd name="connsiteX43" fmla="*/ 2637453 w 2699756"/>
              <a:gd name="connsiteY43" fmla="*/ 485192 h 1101012"/>
              <a:gd name="connsiteX44" fmla="*/ 2631232 w 2699756"/>
              <a:gd name="connsiteY44" fmla="*/ 503853 h 1101012"/>
              <a:gd name="connsiteX45" fmla="*/ 2618791 w 2699756"/>
              <a:gd name="connsiteY45" fmla="*/ 522514 h 1101012"/>
              <a:gd name="connsiteX46" fmla="*/ 2606351 w 2699756"/>
              <a:gd name="connsiteY46" fmla="*/ 547396 h 1101012"/>
              <a:gd name="connsiteX47" fmla="*/ 2569028 w 2699756"/>
              <a:gd name="connsiteY47" fmla="*/ 584718 h 1101012"/>
              <a:gd name="connsiteX48" fmla="*/ 2550367 w 2699756"/>
              <a:gd name="connsiteY48" fmla="*/ 603380 h 1101012"/>
              <a:gd name="connsiteX49" fmla="*/ 2537926 w 2699756"/>
              <a:gd name="connsiteY49" fmla="*/ 622041 h 1101012"/>
              <a:gd name="connsiteX50" fmla="*/ 2519265 w 2699756"/>
              <a:gd name="connsiteY50" fmla="*/ 628261 h 1101012"/>
              <a:gd name="connsiteX51" fmla="*/ 2513045 w 2699756"/>
              <a:gd name="connsiteY51" fmla="*/ 646923 h 1101012"/>
              <a:gd name="connsiteX52" fmla="*/ 2494383 w 2699756"/>
              <a:gd name="connsiteY52" fmla="*/ 653143 h 1101012"/>
              <a:gd name="connsiteX53" fmla="*/ 2457061 w 2699756"/>
              <a:gd name="connsiteY53" fmla="*/ 671804 h 1101012"/>
              <a:gd name="connsiteX54" fmla="*/ 2438400 w 2699756"/>
              <a:gd name="connsiteY54" fmla="*/ 684245 h 1101012"/>
              <a:gd name="connsiteX55" fmla="*/ 2419738 w 2699756"/>
              <a:gd name="connsiteY55" fmla="*/ 690465 h 1101012"/>
              <a:gd name="connsiteX56" fmla="*/ 2413518 w 2699756"/>
              <a:gd name="connsiteY56" fmla="*/ 709127 h 1101012"/>
              <a:gd name="connsiteX57" fmla="*/ 2388636 w 2699756"/>
              <a:gd name="connsiteY57" fmla="*/ 721567 h 1101012"/>
              <a:gd name="connsiteX58" fmla="*/ 2351314 w 2699756"/>
              <a:gd name="connsiteY58" fmla="*/ 734008 h 1101012"/>
              <a:gd name="connsiteX59" fmla="*/ 2332653 w 2699756"/>
              <a:gd name="connsiteY59" fmla="*/ 752669 h 1101012"/>
              <a:gd name="connsiteX60" fmla="*/ 2313991 w 2699756"/>
              <a:gd name="connsiteY60" fmla="*/ 765110 h 1101012"/>
              <a:gd name="connsiteX61" fmla="*/ 2301551 w 2699756"/>
              <a:gd name="connsiteY61" fmla="*/ 783772 h 1101012"/>
              <a:gd name="connsiteX62" fmla="*/ 2276669 w 2699756"/>
              <a:gd name="connsiteY62" fmla="*/ 789992 h 1101012"/>
              <a:gd name="connsiteX63" fmla="*/ 2258008 w 2699756"/>
              <a:gd name="connsiteY63" fmla="*/ 802433 h 1101012"/>
              <a:gd name="connsiteX64" fmla="*/ 2239347 w 2699756"/>
              <a:gd name="connsiteY64" fmla="*/ 808653 h 1101012"/>
              <a:gd name="connsiteX65" fmla="*/ 1816359 w 2699756"/>
              <a:gd name="connsiteY65" fmla="*/ 821094 h 1101012"/>
              <a:gd name="connsiteX66" fmla="*/ 1779036 w 2699756"/>
              <a:gd name="connsiteY66" fmla="*/ 833535 h 1101012"/>
              <a:gd name="connsiteX67" fmla="*/ 1685730 w 2699756"/>
              <a:gd name="connsiteY67" fmla="*/ 852196 h 1101012"/>
              <a:gd name="connsiteX68" fmla="*/ 1642187 w 2699756"/>
              <a:gd name="connsiteY68" fmla="*/ 870857 h 1101012"/>
              <a:gd name="connsiteX69" fmla="*/ 1623526 w 2699756"/>
              <a:gd name="connsiteY69" fmla="*/ 883298 h 1101012"/>
              <a:gd name="connsiteX70" fmla="*/ 1604865 w 2699756"/>
              <a:gd name="connsiteY70" fmla="*/ 889518 h 1101012"/>
              <a:gd name="connsiteX71" fmla="*/ 1567543 w 2699756"/>
              <a:gd name="connsiteY71" fmla="*/ 908180 h 1101012"/>
              <a:gd name="connsiteX72" fmla="*/ 1542661 w 2699756"/>
              <a:gd name="connsiteY72" fmla="*/ 920620 h 1101012"/>
              <a:gd name="connsiteX73" fmla="*/ 1524000 w 2699756"/>
              <a:gd name="connsiteY73" fmla="*/ 926841 h 1101012"/>
              <a:gd name="connsiteX74" fmla="*/ 1505338 w 2699756"/>
              <a:gd name="connsiteY74" fmla="*/ 939282 h 1101012"/>
              <a:gd name="connsiteX75" fmla="*/ 1468016 w 2699756"/>
              <a:gd name="connsiteY75" fmla="*/ 951723 h 1101012"/>
              <a:gd name="connsiteX76" fmla="*/ 1443134 w 2699756"/>
              <a:gd name="connsiteY76" fmla="*/ 964163 h 1101012"/>
              <a:gd name="connsiteX77" fmla="*/ 1424473 w 2699756"/>
              <a:gd name="connsiteY77" fmla="*/ 970384 h 1101012"/>
              <a:gd name="connsiteX78" fmla="*/ 1387151 w 2699756"/>
              <a:gd name="connsiteY78" fmla="*/ 989045 h 1101012"/>
              <a:gd name="connsiteX79" fmla="*/ 1343608 w 2699756"/>
              <a:gd name="connsiteY79" fmla="*/ 1007706 h 1101012"/>
              <a:gd name="connsiteX80" fmla="*/ 1324947 w 2699756"/>
              <a:gd name="connsiteY80" fmla="*/ 1020147 h 1101012"/>
              <a:gd name="connsiteX81" fmla="*/ 1318726 w 2699756"/>
              <a:gd name="connsiteY81" fmla="*/ 1038808 h 1101012"/>
              <a:gd name="connsiteX82" fmla="*/ 1281404 w 2699756"/>
              <a:gd name="connsiteY82" fmla="*/ 1051249 h 1101012"/>
              <a:gd name="connsiteX83" fmla="*/ 1244081 w 2699756"/>
              <a:gd name="connsiteY83" fmla="*/ 1082351 h 1101012"/>
              <a:gd name="connsiteX84" fmla="*/ 1206759 w 2699756"/>
              <a:gd name="connsiteY84" fmla="*/ 1101012 h 1101012"/>
              <a:gd name="connsiteX85" fmla="*/ 1038808 w 2699756"/>
              <a:gd name="connsiteY85" fmla="*/ 1094792 h 1101012"/>
              <a:gd name="connsiteX86" fmla="*/ 964163 w 2699756"/>
              <a:gd name="connsiteY86" fmla="*/ 1076131 h 1101012"/>
              <a:gd name="connsiteX87" fmla="*/ 839755 w 2699756"/>
              <a:gd name="connsiteY87" fmla="*/ 1057469 h 1101012"/>
              <a:gd name="connsiteX88" fmla="*/ 771330 w 2699756"/>
              <a:gd name="connsiteY88" fmla="*/ 1045029 h 1101012"/>
              <a:gd name="connsiteX89" fmla="*/ 746449 w 2699756"/>
              <a:gd name="connsiteY89" fmla="*/ 1032588 h 1101012"/>
              <a:gd name="connsiteX90" fmla="*/ 721567 w 2699756"/>
              <a:gd name="connsiteY90" fmla="*/ 1026367 h 1101012"/>
              <a:gd name="connsiteX91" fmla="*/ 702906 w 2699756"/>
              <a:gd name="connsiteY91" fmla="*/ 1013927 h 1101012"/>
              <a:gd name="connsiteX92" fmla="*/ 615820 w 2699756"/>
              <a:gd name="connsiteY92" fmla="*/ 989045 h 1101012"/>
              <a:gd name="connsiteX93" fmla="*/ 590938 w 2699756"/>
              <a:gd name="connsiteY93" fmla="*/ 976604 h 1101012"/>
              <a:gd name="connsiteX94" fmla="*/ 510073 w 2699756"/>
              <a:gd name="connsiteY94" fmla="*/ 957943 h 1101012"/>
              <a:gd name="connsiteX95" fmla="*/ 416767 w 2699756"/>
              <a:gd name="connsiteY95" fmla="*/ 939282 h 1101012"/>
              <a:gd name="connsiteX96" fmla="*/ 391885 w 2699756"/>
              <a:gd name="connsiteY96" fmla="*/ 926841 h 1101012"/>
              <a:gd name="connsiteX97" fmla="*/ 354563 w 2699756"/>
              <a:gd name="connsiteY97" fmla="*/ 920620 h 1101012"/>
              <a:gd name="connsiteX98" fmla="*/ 335902 w 2699756"/>
              <a:gd name="connsiteY98" fmla="*/ 914400 h 1101012"/>
              <a:gd name="connsiteX99" fmla="*/ 298579 w 2699756"/>
              <a:gd name="connsiteY99" fmla="*/ 895739 h 1101012"/>
              <a:gd name="connsiteX100" fmla="*/ 255036 w 2699756"/>
              <a:gd name="connsiteY100" fmla="*/ 877078 h 1101012"/>
              <a:gd name="connsiteX101" fmla="*/ 236375 w 2699756"/>
              <a:gd name="connsiteY101" fmla="*/ 864637 h 1101012"/>
              <a:gd name="connsiteX102" fmla="*/ 217714 w 2699756"/>
              <a:gd name="connsiteY102" fmla="*/ 845976 h 1101012"/>
              <a:gd name="connsiteX103" fmla="*/ 199053 w 2699756"/>
              <a:gd name="connsiteY103" fmla="*/ 839755 h 1101012"/>
              <a:gd name="connsiteX104" fmla="*/ 161730 w 2699756"/>
              <a:gd name="connsiteY104" fmla="*/ 821094 h 1101012"/>
              <a:gd name="connsiteX105" fmla="*/ 124408 w 2699756"/>
              <a:gd name="connsiteY105" fmla="*/ 789992 h 1101012"/>
              <a:gd name="connsiteX106" fmla="*/ 105747 w 2699756"/>
              <a:gd name="connsiteY106" fmla="*/ 783772 h 1101012"/>
              <a:gd name="connsiteX107" fmla="*/ 80865 w 2699756"/>
              <a:gd name="connsiteY107" fmla="*/ 746449 h 1101012"/>
              <a:gd name="connsiteX108" fmla="*/ 62204 w 2699756"/>
              <a:gd name="connsiteY108" fmla="*/ 740229 h 1101012"/>
              <a:gd name="connsiteX109" fmla="*/ 43543 w 2699756"/>
              <a:gd name="connsiteY109" fmla="*/ 702906 h 1101012"/>
              <a:gd name="connsiteX110" fmla="*/ 24881 w 2699756"/>
              <a:gd name="connsiteY110" fmla="*/ 665584 h 1101012"/>
              <a:gd name="connsiteX111" fmla="*/ 6220 w 2699756"/>
              <a:gd name="connsiteY111" fmla="*/ 628261 h 1101012"/>
              <a:gd name="connsiteX112" fmla="*/ 0 w 2699756"/>
              <a:gd name="connsiteY112" fmla="*/ 609600 h 1101012"/>
              <a:gd name="connsiteX113" fmla="*/ 12440 w 2699756"/>
              <a:gd name="connsiteY113" fmla="*/ 541176 h 1101012"/>
              <a:gd name="connsiteX114" fmla="*/ 18661 w 2699756"/>
              <a:gd name="connsiteY114" fmla="*/ 522514 h 1101012"/>
              <a:gd name="connsiteX115" fmla="*/ 55983 w 2699756"/>
              <a:gd name="connsiteY115" fmla="*/ 503853 h 1101012"/>
              <a:gd name="connsiteX116" fmla="*/ 74645 w 2699756"/>
              <a:gd name="connsiteY116" fmla="*/ 491412 h 1101012"/>
              <a:gd name="connsiteX117" fmla="*/ 87085 w 2699756"/>
              <a:gd name="connsiteY117" fmla="*/ 472751 h 1101012"/>
              <a:gd name="connsiteX118" fmla="*/ 111967 w 2699756"/>
              <a:gd name="connsiteY118" fmla="*/ 466531 h 1101012"/>
              <a:gd name="connsiteX119" fmla="*/ 130628 w 2699756"/>
              <a:gd name="connsiteY119" fmla="*/ 460310 h 1101012"/>
              <a:gd name="connsiteX120" fmla="*/ 136849 w 2699756"/>
              <a:gd name="connsiteY120" fmla="*/ 441649 h 1101012"/>
              <a:gd name="connsiteX121" fmla="*/ 155510 w 2699756"/>
              <a:gd name="connsiteY121" fmla="*/ 429208 h 1101012"/>
              <a:gd name="connsiteX122" fmla="*/ 179364 w 2699756"/>
              <a:gd name="connsiteY122" fmla="*/ 366815 h 1101012"/>
              <a:gd name="connsiteX0" fmla="*/ 149289 w 2699756"/>
              <a:gd name="connsiteY0" fmla="*/ 373225 h 1101012"/>
              <a:gd name="connsiteX1" fmla="*/ 174171 w 2699756"/>
              <a:gd name="connsiteY1" fmla="*/ 367004 h 1101012"/>
              <a:gd name="connsiteX2" fmla="*/ 192832 w 2699756"/>
              <a:gd name="connsiteY2" fmla="*/ 354563 h 1101012"/>
              <a:gd name="connsiteX3" fmla="*/ 211494 w 2699756"/>
              <a:gd name="connsiteY3" fmla="*/ 335902 h 1101012"/>
              <a:gd name="connsiteX4" fmla="*/ 230155 w 2699756"/>
              <a:gd name="connsiteY4" fmla="*/ 329682 h 1101012"/>
              <a:gd name="connsiteX5" fmla="*/ 292359 w 2699756"/>
              <a:gd name="connsiteY5" fmla="*/ 292359 h 1101012"/>
              <a:gd name="connsiteX6" fmla="*/ 329681 w 2699756"/>
              <a:gd name="connsiteY6" fmla="*/ 286139 h 1101012"/>
              <a:gd name="connsiteX7" fmla="*/ 391885 w 2699756"/>
              <a:gd name="connsiteY7" fmla="*/ 267478 h 1101012"/>
              <a:gd name="connsiteX8" fmla="*/ 429208 w 2699756"/>
              <a:gd name="connsiteY8" fmla="*/ 255037 h 1101012"/>
              <a:gd name="connsiteX9" fmla="*/ 466530 w 2699756"/>
              <a:gd name="connsiteY9" fmla="*/ 248816 h 1101012"/>
              <a:gd name="connsiteX10" fmla="*/ 522514 w 2699756"/>
              <a:gd name="connsiteY10" fmla="*/ 230155 h 1101012"/>
              <a:gd name="connsiteX11" fmla="*/ 895738 w 2699756"/>
              <a:gd name="connsiteY11" fmla="*/ 211494 h 1101012"/>
              <a:gd name="connsiteX12" fmla="*/ 957943 w 2699756"/>
              <a:gd name="connsiteY12" fmla="*/ 199053 h 1101012"/>
              <a:gd name="connsiteX13" fmla="*/ 1001485 w 2699756"/>
              <a:gd name="connsiteY13" fmla="*/ 192833 h 1101012"/>
              <a:gd name="connsiteX14" fmla="*/ 1082351 w 2699756"/>
              <a:gd name="connsiteY14" fmla="*/ 174172 h 1101012"/>
              <a:gd name="connsiteX15" fmla="*/ 1101012 w 2699756"/>
              <a:gd name="connsiteY15" fmla="*/ 167951 h 1101012"/>
              <a:gd name="connsiteX16" fmla="*/ 1200538 w 2699756"/>
              <a:gd name="connsiteY16" fmla="*/ 155510 h 1101012"/>
              <a:gd name="connsiteX17" fmla="*/ 1412032 w 2699756"/>
              <a:gd name="connsiteY17" fmla="*/ 136849 h 1101012"/>
              <a:gd name="connsiteX18" fmla="*/ 1430694 w 2699756"/>
              <a:gd name="connsiteY18" fmla="*/ 124408 h 1101012"/>
              <a:gd name="connsiteX19" fmla="*/ 1468016 w 2699756"/>
              <a:gd name="connsiteY19" fmla="*/ 111967 h 1101012"/>
              <a:gd name="connsiteX20" fmla="*/ 1486677 w 2699756"/>
              <a:gd name="connsiteY20" fmla="*/ 99527 h 1101012"/>
              <a:gd name="connsiteX21" fmla="*/ 1511559 w 2699756"/>
              <a:gd name="connsiteY21" fmla="*/ 80865 h 1101012"/>
              <a:gd name="connsiteX22" fmla="*/ 1536440 w 2699756"/>
              <a:gd name="connsiteY22" fmla="*/ 74645 h 1101012"/>
              <a:gd name="connsiteX23" fmla="*/ 1828800 w 2699756"/>
              <a:gd name="connsiteY23" fmla="*/ 55984 h 1101012"/>
              <a:gd name="connsiteX24" fmla="*/ 1909665 w 2699756"/>
              <a:gd name="connsiteY24" fmla="*/ 37323 h 1101012"/>
              <a:gd name="connsiteX25" fmla="*/ 1946987 w 2699756"/>
              <a:gd name="connsiteY25" fmla="*/ 24882 h 1101012"/>
              <a:gd name="connsiteX26" fmla="*/ 2090057 w 2699756"/>
              <a:gd name="connsiteY26" fmla="*/ 18661 h 1101012"/>
              <a:gd name="connsiteX27" fmla="*/ 2295330 w 2699756"/>
              <a:gd name="connsiteY27" fmla="*/ 0 h 1101012"/>
              <a:gd name="connsiteX28" fmla="*/ 2369975 w 2699756"/>
              <a:gd name="connsiteY28" fmla="*/ 12441 h 1101012"/>
              <a:gd name="connsiteX29" fmla="*/ 2394857 w 2699756"/>
              <a:gd name="connsiteY29" fmla="*/ 18661 h 1101012"/>
              <a:gd name="connsiteX30" fmla="*/ 2419738 w 2699756"/>
              <a:gd name="connsiteY30" fmla="*/ 31102 h 1101012"/>
              <a:gd name="connsiteX31" fmla="*/ 2488163 w 2699756"/>
              <a:gd name="connsiteY31" fmla="*/ 37323 h 1101012"/>
              <a:gd name="connsiteX32" fmla="*/ 2531706 w 2699756"/>
              <a:gd name="connsiteY32" fmla="*/ 49763 h 1101012"/>
              <a:gd name="connsiteX33" fmla="*/ 2606351 w 2699756"/>
              <a:gd name="connsiteY33" fmla="*/ 68425 h 1101012"/>
              <a:gd name="connsiteX34" fmla="*/ 2631232 w 2699756"/>
              <a:gd name="connsiteY34" fmla="*/ 105747 h 1101012"/>
              <a:gd name="connsiteX35" fmla="*/ 2649894 w 2699756"/>
              <a:gd name="connsiteY35" fmla="*/ 130629 h 1101012"/>
              <a:gd name="connsiteX36" fmla="*/ 2680996 w 2699756"/>
              <a:gd name="connsiteY36" fmla="*/ 167951 h 1101012"/>
              <a:gd name="connsiteX37" fmla="*/ 2699657 w 2699756"/>
              <a:gd name="connsiteY37" fmla="*/ 292359 h 1101012"/>
              <a:gd name="connsiteX38" fmla="*/ 2687216 w 2699756"/>
              <a:gd name="connsiteY38" fmla="*/ 385665 h 1101012"/>
              <a:gd name="connsiteX39" fmla="*/ 2674775 w 2699756"/>
              <a:gd name="connsiteY39" fmla="*/ 404327 h 1101012"/>
              <a:gd name="connsiteX40" fmla="*/ 2656114 w 2699756"/>
              <a:gd name="connsiteY40" fmla="*/ 447869 h 1101012"/>
              <a:gd name="connsiteX41" fmla="*/ 2649894 w 2699756"/>
              <a:gd name="connsiteY41" fmla="*/ 466531 h 1101012"/>
              <a:gd name="connsiteX42" fmla="*/ 2637453 w 2699756"/>
              <a:gd name="connsiteY42" fmla="*/ 485192 h 1101012"/>
              <a:gd name="connsiteX43" fmla="*/ 2631232 w 2699756"/>
              <a:gd name="connsiteY43" fmla="*/ 503853 h 1101012"/>
              <a:gd name="connsiteX44" fmla="*/ 2618791 w 2699756"/>
              <a:gd name="connsiteY44" fmla="*/ 522514 h 1101012"/>
              <a:gd name="connsiteX45" fmla="*/ 2606351 w 2699756"/>
              <a:gd name="connsiteY45" fmla="*/ 547396 h 1101012"/>
              <a:gd name="connsiteX46" fmla="*/ 2569028 w 2699756"/>
              <a:gd name="connsiteY46" fmla="*/ 584718 h 1101012"/>
              <a:gd name="connsiteX47" fmla="*/ 2550367 w 2699756"/>
              <a:gd name="connsiteY47" fmla="*/ 603380 h 1101012"/>
              <a:gd name="connsiteX48" fmla="*/ 2537926 w 2699756"/>
              <a:gd name="connsiteY48" fmla="*/ 622041 h 1101012"/>
              <a:gd name="connsiteX49" fmla="*/ 2519265 w 2699756"/>
              <a:gd name="connsiteY49" fmla="*/ 628261 h 1101012"/>
              <a:gd name="connsiteX50" fmla="*/ 2513045 w 2699756"/>
              <a:gd name="connsiteY50" fmla="*/ 646923 h 1101012"/>
              <a:gd name="connsiteX51" fmla="*/ 2494383 w 2699756"/>
              <a:gd name="connsiteY51" fmla="*/ 653143 h 1101012"/>
              <a:gd name="connsiteX52" fmla="*/ 2457061 w 2699756"/>
              <a:gd name="connsiteY52" fmla="*/ 671804 h 1101012"/>
              <a:gd name="connsiteX53" fmla="*/ 2438400 w 2699756"/>
              <a:gd name="connsiteY53" fmla="*/ 684245 h 1101012"/>
              <a:gd name="connsiteX54" fmla="*/ 2419738 w 2699756"/>
              <a:gd name="connsiteY54" fmla="*/ 690465 h 1101012"/>
              <a:gd name="connsiteX55" fmla="*/ 2413518 w 2699756"/>
              <a:gd name="connsiteY55" fmla="*/ 709127 h 1101012"/>
              <a:gd name="connsiteX56" fmla="*/ 2388636 w 2699756"/>
              <a:gd name="connsiteY56" fmla="*/ 721567 h 1101012"/>
              <a:gd name="connsiteX57" fmla="*/ 2351314 w 2699756"/>
              <a:gd name="connsiteY57" fmla="*/ 734008 h 1101012"/>
              <a:gd name="connsiteX58" fmla="*/ 2332653 w 2699756"/>
              <a:gd name="connsiteY58" fmla="*/ 752669 h 1101012"/>
              <a:gd name="connsiteX59" fmla="*/ 2313991 w 2699756"/>
              <a:gd name="connsiteY59" fmla="*/ 765110 h 1101012"/>
              <a:gd name="connsiteX60" fmla="*/ 2301551 w 2699756"/>
              <a:gd name="connsiteY60" fmla="*/ 783772 h 1101012"/>
              <a:gd name="connsiteX61" fmla="*/ 2276669 w 2699756"/>
              <a:gd name="connsiteY61" fmla="*/ 789992 h 1101012"/>
              <a:gd name="connsiteX62" fmla="*/ 2258008 w 2699756"/>
              <a:gd name="connsiteY62" fmla="*/ 802433 h 1101012"/>
              <a:gd name="connsiteX63" fmla="*/ 2239347 w 2699756"/>
              <a:gd name="connsiteY63" fmla="*/ 808653 h 1101012"/>
              <a:gd name="connsiteX64" fmla="*/ 1816359 w 2699756"/>
              <a:gd name="connsiteY64" fmla="*/ 821094 h 1101012"/>
              <a:gd name="connsiteX65" fmla="*/ 1779036 w 2699756"/>
              <a:gd name="connsiteY65" fmla="*/ 833535 h 1101012"/>
              <a:gd name="connsiteX66" fmla="*/ 1685730 w 2699756"/>
              <a:gd name="connsiteY66" fmla="*/ 852196 h 1101012"/>
              <a:gd name="connsiteX67" fmla="*/ 1642187 w 2699756"/>
              <a:gd name="connsiteY67" fmla="*/ 870857 h 1101012"/>
              <a:gd name="connsiteX68" fmla="*/ 1623526 w 2699756"/>
              <a:gd name="connsiteY68" fmla="*/ 883298 h 1101012"/>
              <a:gd name="connsiteX69" fmla="*/ 1604865 w 2699756"/>
              <a:gd name="connsiteY69" fmla="*/ 889518 h 1101012"/>
              <a:gd name="connsiteX70" fmla="*/ 1567543 w 2699756"/>
              <a:gd name="connsiteY70" fmla="*/ 908180 h 1101012"/>
              <a:gd name="connsiteX71" fmla="*/ 1542661 w 2699756"/>
              <a:gd name="connsiteY71" fmla="*/ 920620 h 1101012"/>
              <a:gd name="connsiteX72" fmla="*/ 1524000 w 2699756"/>
              <a:gd name="connsiteY72" fmla="*/ 926841 h 1101012"/>
              <a:gd name="connsiteX73" fmla="*/ 1505338 w 2699756"/>
              <a:gd name="connsiteY73" fmla="*/ 939282 h 1101012"/>
              <a:gd name="connsiteX74" fmla="*/ 1468016 w 2699756"/>
              <a:gd name="connsiteY74" fmla="*/ 951723 h 1101012"/>
              <a:gd name="connsiteX75" fmla="*/ 1443134 w 2699756"/>
              <a:gd name="connsiteY75" fmla="*/ 964163 h 1101012"/>
              <a:gd name="connsiteX76" fmla="*/ 1424473 w 2699756"/>
              <a:gd name="connsiteY76" fmla="*/ 970384 h 1101012"/>
              <a:gd name="connsiteX77" fmla="*/ 1387151 w 2699756"/>
              <a:gd name="connsiteY77" fmla="*/ 989045 h 1101012"/>
              <a:gd name="connsiteX78" fmla="*/ 1343608 w 2699756"/>
              <a:gd name="connsiteY78" fmla="*/ 1007706 h 1101012"/>
              <a:gd name="connsiteX79" fmla="*/ 1324947 w 2699756"/>
              <a:gd name="connsiteY79" fmla="*/ 1020147 h 1101012"/>
              <a:gd name="connsiteX80" fmla="*/ 1318726 w 2699756"/>
              <a:gd name="connsiteY80" fmla="*/ 1038808 h 1101012"/>
              <a:gd name="connsiteX81" fmla="*/ 1281404 w 2699756"/>
              <a:gd name="connsiteY81" fmla="*/ 1051249 h 1101012"/>
              <a:gd name="connsiteX82" fmla="*/ 1244081 w 2699756"/>
              <a:gd name="connsiteY82" fmla="*/ 1082351 h 1101012"/>
              <a:gd name="connsiteX83" fmla="*/ 1206759 w 2699756"/>
              <a:gd name="connsiteY83" fmla="*/ 1101012 h 1101012"/>
              <a:gd name="connsiteX84" fmla="*/ 1038808 w 2699756"/>
              <a:gd name="connsiteY84" fmla="*/ 1094792 h 1101012"/>
              <a:gd name="connsiteX85" fmla="*/ 964163 w 2699756"/>
              <a:gd name="connsiteY85" fmla="*/ 1076131 h 1101012"/>
              <a:gd name="connsiteX86" fmla="*/ 839755 w 2699756"/>
              <a:gd name="connsiteY86" fmla="*/ 1057469 h 1101012"/>
              <a:gd name="connsiteX87" fmla="*/ 771330 w 2699756"/>
              <a:gd name="connsiteY87" fmla="*/ 1045029 h 1101012"/>
              <a:gd name="connsiteX88" fmla="*/ 746449 w 2699756"/>
              <a:gd name="connsiteY88" fmla="*/ 1032588 h 1101012"/>
              <a:gd name="connsiteX89" fmla="*/ 721567 w 2699756"/>
              <a:gd name="connsiteY89" fmla="*/ 1026367 h 1101012"/>
              <a:gd name="connsiteX90" fmla="*/ 702906 w 2699756"/>
              <a:gd name="connsiteY90" fmla="*/ 1013927 h 1101012"/>
              <a:gd name="connsiteX91" fmla="*/ 615820 w 2699756"/>
              <a:gd name="connsiteY91" fmla="*/ 989045 h 1101012"/>
              <a:gd name="connsiteX92" fmla="*/ 590938 w 2699756"/>
              <a:gd name="connsiteY92" fmla="*/ 976604 h 1101012"/>
              <a:gd name="connsiteX93" fmla="*/ 510073 w 2699756"/>
              <a:gd name="connsiteY93" fmla="*/ 957943 h 1101012"/>
              <a:gd name="connsiteX94" fmla="*/ 416767 w 2699756"/>
              <a:gd name="connsiteY94" fmla="*/ 939282 h 1101012"/>
              <a:gd name="connsiteX95" fmla="*/ 391885 w 2699756"/>
              <a:gd name="connsiteY95" fmla="*/ 926841 h 1101012"/>
              <a:gd name="connsiteX96" fmla="*/ 354563 w 2699756"/>
              <a:gd name="connsiteY96" fmla="*/ 920620 h 1101012"/>
              <a:gd name="connsiteX97" fmla="*/ 335902 w 2699756"/>
              <a:gd name="connsiteY97" fmla="*/ 914400 h 1101012"/>
              <a:gd name="connsiteX98" fmla="*/ 298579 w 2699756"/>
              <a:gd name="connsiteY98" fmla="*/ 895739 h 1101012"/>
              <a:gd name="connsiteX99" fmla="*/ 255036 w 2699756"/>
              <a:gd name="connsiteY99" fmla="*/ 877078 h 1101012"/>
              <a:gd name="connsiteX100" fmla="*/ 236375 w 2699756"/>
              <a:gd name="connsiteY100" fmla="*/ 864637 h 1101012"/>
              <a:gd name="connsiteX101" fmla="*/ 217714 w 2699756"/>
              <a:gd name="connsiteY101" fmla="*/ 845976 h 1101012"/>
              <a:gd name="connsiteX102" fmla="*/ 199053 w 2699756"/>
              <a:gd name="connsiteY102" fmla="*/ 839755 h 1101012"/>
              <a:gd name="connsiteX103" fmla="*/ 161730 w 2699756"/>
              <a:gd name="connsiteY103" fmla="*/ 821094 h 1101012"/>
              <a:gd name="connsiteX104" fmla="*/ 124408 w 2699756"/>
              <a:gd name="connsiteY104" fmla="*/ 789992 h 1101012"/>
              <a:gd name="connsiteX105" fmla="*/ 105747 w 2699756"/>
              <a:gd name="connsiteY105" fmla="*/ 783772 h 1101012"/>
              <a:gd name="connsiteX106" fmla="*/ 80865 w 2699756"/>
              <a:gd name="connsiteY106" fmla="*/ 746449 h 1101012"/>
              <a:gd name="connsiteX107" fmla="*/ 62204 w 2699756"/>
              <a:gd name="connsiteY107" fmla="*/ 740229 h 1101012"/>
              <a:gd name="connsiteX108" fmla="*/ 43543 w 2699756"/>
              <a:gd name="connsiteY108" fmla="*/ 702906 h 1101012"/>
              <a:gd name="connsiteX109" fmla="*/ 24881 w 2699756"/>
              <a:gd name="connsiteY109" fmla="*/ 665584 h 1101012"/>
              <a:gd name="connsiteX110" fmla="*/ 6220 w 2699756"/>
              <a:gd name="connsiteY110" fmla="*/ 628261 h 1101012"/>
              <a:gd name="connsiteX111" fmla="*/ 0 w 2699756"/>
              <a:gd name="connsiteY111" fmla="*/ 609600 h 1101012"/>
              <a:gd name="connsiteX112" fmla="*/ 12440 w 2699756"/>
              <a:gd name="connsiteY112" fmla="*/ 541176 h 1101012"/>
              <a:gd name="connsiteX113" fmla="*/ 18661 w 2699756"/>
              <a:gd name="connsiteY113" fmla="*/ 522514 h 1101012"/>
              <a:gd name="connsiteX114" fmla="*/ 55983 w 2699756"/>
              <a:gd name="connsiteY114" fmla="*/ 503853 h 1101012"/>
              <a:gd name="connsiteX115" fmla="*/ 74645 w 2699756"/>
              <a:gd name="connsiteY115" fmla="*/ 491412 h 1101012"/>
              <a:gd name="connsiteX116" fmla="*/ 87085 w 2699756"/>
              <a:gd name="connsiteY116" fmla="*/ 472751 h 1101012"/>
              <a:gd name="connsiteX117" fmla="*/ 111967 w 2699756"/>
              <a:gd name="connsiteY117" fmla="*/ 466531 h 1101012"/>
              <a:gd name="connsiteX118" fmla="*/ 130628 w 2699756"/>
              <a:gd name="connsiteY118" fmla="*/ 460310 h 1101012"/>
              <a:gd name="connsiteX119" fmla="*/ 136849 w 2699756"/>
              <a:gd name="connsiteY119" fmla="*/ 441649 h 1101012"/>
              <a:gd name="connsiteX120" fmla="*/ 155510 w 2699756"/>
              <a:gd name="connsiteY120" fmla="*/ 429208 h 1101012"/>
              <a:gd name="connsiteX121" fmla="*/ 179364 w 2699756"/>
              <a:gd name="connsiteY121" fmla="*/ 366815 h 1101012"/>
              <a:gd name="connsiteX0" fmla="*/ 174171 w 2699756"/>
              <a:gd name="connsiteY0" fmla="*/ 367004 h 1101012"/>
              <a:gd name="connsiteX1" fmla="*/ 192832 w 2699756"/>
              <a:gd name="connsiteY1" fmla="*/ 354563 h 1101012"/>
              <a:gd name="connsiteX2" fmla="*/ 211494 w 2699756"/>
              <a:gd name="connsiteY2" fmla="*/ 335902 h 1101012"/>
              <a:gd name="connsiteX3" fmla="*/ 230155 w 2699756"/>
              <a:gd name="connsiteY3" fmla="*/ 329682 h 1101012"/>
              <a:gd name="connsiteX4" fmla="*/ 292359 w 2699756"/>
              <a:gd name="connsiteY4" fmla="*/ 292359 h 1101012"/>
              <a:gd name="connsiteX5" fmla="*/ 329681 w 2699756"/>
              <a:gd name="connsiteY5" fmla="*/ 286139 h 1101012"/>
              <a:gd name="connsiteX6" fmla="*/ 391885 w 2699756"/>
              <a:gd name="connsiteY6" fmla="*/ 267478 h 1101012"/>
              <a:gd name="connsiteX7" fmla="*/ 429208 w 2699756"/>
              <a:gd name="connsiteY7" fmla="*/ 255037 h 1101012"/>
              <a:gd name="connsiteX8" fmla="*/ 466530 w 2699756"/>
              <a:gd name="connsiteY8" fmla="*/ 248816 h 1101012"/>
              <a:gd name="connsiteX9" fmla="*/ 522514 w 2699756"/>
              <a:gd name="connsiteY9" fmla="*/ 230155 h 1101012"/>
              <a:gd name="connsiteX10" fmla="*/ 895738 w 2699756"/>
              <a:gd name="connsiteY10" fmla="*/ 211494 h 1101012"/>
              <a:gd name="connsiteX11" fmla="*/ 957943 w 2699756"/>
              <a:gd name="connsiteY11" fmla="*/ 199053 h 1101012"/>
              <a:gd name="connsiteX12" fmla="*/ 1001485 w 2699756"/>
              <a:gd name="connsiteY12" fmla="*/ 192833 h 1101012"/>
              <a:gd name="connsiteX13" fmla="*/ 1082351 w 2699756"/>
              <a:gd name="connsiteY13" fmla="*/ 174172 h 1101012"/>
              <a:gd name="connsiteX14" fmla="*/ 1101012 w 2699756"/>
              <a:gd name="connsiteY14" fmla="*/ 167951 h 1101012"/>
              <a:gd name="connsiteX15" fmla="*/ 1200538 w 2699756"/>
              <a:gd name="connsiteY15" fmla="*/ 155510 h 1101012"/>
              <a:gd name="connsiteX16" fmla="*/ 1412032 w 2699756"/>
              <a:gd name="connsiteY16" fmla="*/ 136849 h 1101012"/>
              <a:gd name="connsiteX17" fmla="*/ 1430694 w 2699756"/>
              <a:gd name="connsiteY17" fmla="*/ 124408 h 1101012"/>
              <a:gd name="connsiteX18" fmla="*/ 1468016 w 2699756"/>
              <a:gd name="connsiteY18" fmla="*/ 111967 h 1101012"/>
              <a:gd name="connsiteX19" fmla="*/ 1486677 w 2699756"/>
              <a:gd name="connsiteY19" fmla="*/ 99527 h 1101012"/>
              <a:gd name="connsiteX20" fmla="*/ 1511559 w 2699756"/>
              <a:gd name="connsiteY20" fmla="*/ 80865 h 1101012"/>
              <a:gd name="connsiteX21" fmla="*/ 1536440 w 2699756"/>
              <a:gd name="connsiteY21" fmla="*/ 74645 h 1101012"/>
              <a:gd name="connsiteX22" fmla="*/ 1828800 w 2699756"/>
              <a:gd name="connsiteY22" fmla="*/ 55984 h 1101012"/>
              <a:gd name="connsiteX23" fmla="*/ 1909665 w 2699756"/>
              <a:gd name="connsiteY23" fmla="*/ 37323 h 1101012"/>
              <a:gd name="connsiteX24" fmla="*/ 1946987 w 2699756"/>
              <a:gd name="connsiteY24" fmla="*/ 24882 h 1101012"/>
              <a:gd name="connsiteX25" fmla="*/ 2090057 w 2699756"/>
              <a:gd name="connsiteY25" fmla="*/ 18661 h 1101012"/>
              <a:gd name="connsiteX26" fmla="*/ 2295330 w 2699756"/>
              <a:gd name="connsiteY26" fmla="*/ 0 h 1101012"/>
              <a:gd name="connsiteX27" fmla="*/ 2369975 w 2699756"/>
              <a:gd name="connsiteY27" fmla="*/ 12441 h 1101012"/>
              <a:gd name="connsiteX28" fmla="*/ 2394857 w 2699756"/>
              <a:gd name="connsiteY28" fmla="*/ 18661 h 1101012"/>
              <a:gd name="connsiteX29" fmla="*/ 2419738 w 2699756"/>
              <a:gd name="connsiteY29" fmla="*/ 31102 h 1101012"/>
              <a:gd name="connsiteX30" fmla="*/ 2488163 w 2699756"/>
              <a:gd name="connsiteY30" fmla="*/ 37323 h 1101012"/>
              <a:gd name="connsiteX31" fmla="*/ 2531706 w 2699756"/>
              <a:gd name="connsiteY31" fmla="*/ 49763 h 1101012"/>
              <a:gd name="connsiteX32" fmla="*/ 2606351 w 2699756"/>
              <a:gd name="connsiteY32" fmla="*/ 68425 h 1101012"/>
              <a:gd name="connsiteX33" fmla="*/ 2631232 w 2699756"/>
              <a:gd name="connsiteY33" fmla="*/ 105747 h 1101012"/>
              <a:gd name="connsiteX34" fmla="*/ 2649894 w 2699756"/>
              <a:gd name="connsiteY34" fmla="*/ 130629 h 1101012"/>
              <a:gd name="connsiteX35" fmla="*/ 2680996 w 2699756"/>
              <a:gd name="connsiteY35" fmla="*/ 167951 h 1101012"/>
              <a:gd name="connsiteX36" fmla="*/ 2699657 w 2699756"/>
              <a:gd name="connsiteY36" fmla="*/ 292359 h 1101012"/>
              <a:gd name="connsiteX37" fmla="*/ 2687216 w 2699756"/>
              <a:gd name="connsiteY37" fmla="*/ 385665 h 1101012"/>
              <a:gd name="connsiteX38" fmla="*/ 2674775 w 2699756"/>
              <a:gd name="connsiteY38" fmla="*/ 404327 h 1101012"/>
              <a:gd name="connsiteX39" fmla="*/ 2656114 w 2699756"/>
              <a:gd name="connsiteY39" fmla="*/ 447869 h 1101012"/>
              <a:gd name="connsiteX40" fmla="*/ 2649894 w 2699756"/>
              <a:gd name="connsiteY40" fmla="*/ 466531 h 1101012"/>
              <a:gd name="connsiteX41" fmla="*/ 2637453 w 2699756"/>
              <a:gd name="connsiteY41" fmla="*/ 485192 h 1101012"/>
              <a:gd name="connsiteX42" fmla="*/ 2631232 w 2699756"/>
              <a:gd name="connsiteY42" fmla="*/ 503853 h 1101012"/>
              <a:gd name="connsiteX43" fmla="*/ 2618791 w 2699756"/>
              <a:gd name="connsiteY43" fmla="*/ 522514 h 1101012"/>
              <a:gd name="connsiteX44" fmla="*/ 2606351 w 2699756"/>
              <a:gd name="connsiteY44" fmla="*/ 547396 h 1101012"/>
              <a:gd name="connsiteX45" fmla="*/ 2569028 w 2699756"/>
              <a:gd name="connsiteY45" fmla="*/ 584718 h 1101012"/>
              <a:gd name="connsiteX46" fmla="*/ 2550367 w 2699756"/>
              <a:gd name="connsiteY46" fmla="*/ 603380 h 1101012"/>
              <a:gd name="connsiteX47" fmla="*/ 2537926 w 2699756"/>
              <a:gd name="connsiteY47" fmla="*/ 622041 h 1101012"/>
              <a:gd name="connsiteX48" fmla="*/ 2519265 w 2699756"/>
              <a:gd name="connsiteY48" fmla="*/ 628261 h 1101012"/>
              <a:gd name="connsiteX49" fmla="*/ 2513045 w 2699756"/>
              <a:gd name="connsiteY49" fmla="*/ 646923 h 1101012"/>
              <a:gd name="connsiteX50" fmla="*/ 2494383 w 2699756"/>
              <a:gd name="connsiteY50" fmla="*/ 653143 h 1101012"/>
              <a:gd name="connsiteX51" fmla="*/ 2457061 w 2699756"/>
              <a:gd name="connsiteY51" fmla="*/ 671804 h 1101012"/>
              <a:gd name="connsiteX52" fmla="*/ 2438400 w 2699756"/>
              <a:gd name="connsiteY52" fmla="*/ 684245 h 1101012"/>
              <a:gd name="connsiteX53" fmla="*/ 2419738 w 2699756"/>
              <a:gd name="connsiteY53" fmla="*/ 690465 h 1101012"/>
              <a:gd name="connsiteX54" fmla="*/ 2413518 w 2699756"/>
              <a:gd name="connsiteY54" fmla="*/ 709127 h 1101012"/>
              <a:gd name="connsiteX55" fmla="*/ 2388636 w 2699756"/>
              <a:gd name="connsiteY55" fmla="*/ 721567 h 1101012"/>
              <a:gd name="connsiteX56" fmla="*/ 2351314 w 2699756"/>
              <a:gd name="connsiteY56" fmla="*/ 734008 h 1101012"/>
              <a:gd name="connsiteX57" fmla="*/ 2332653 w 2699756"/>
              <a:gd name="connsiteY57" fmla="*/ 752669 h 1101012"/>
              <a:gd name="connsiteX58" fmla="*/ 2313991 w 2699756"/>
              <a:gd name="connsiteY58" fmla="*/ 765110 h 1101012"/>
              <a:gd name="connsiteX59" fmla="*/ 2301551 w 2699756"/>
              <a:gd name="connsiteY59" fmla="*/ 783772 h 1101012"/>
              <a:gd name="connsiteX60" fmla="*/ 2276669 w 2699756"/>
              <a:gd name="connsiteY60" fmla="*/ 789992 h 1101012"/>
              <a:gd name="connsiteX61" fmla="*/ 2258008 w 2699756"/>
              <a:gd name="connsiteY61" fmla="*/ 802433 h 1101012"/>
              <a:gd name="connsiteX62" fmla="*/ 2239347 w 2699756"/>
              <a:gd name="connsiteY62" fmla="*/ 808653 h 1101012"/>
              <a:gd name="connsiteX63" fmla="*/ 1816359 w 2699756"/>
              <a:gd name="connsiteY63" fmla="*/ 821094 h 1101012"/>
              <a:gd name="connsiteX64" fmla="*/ 1779036 w 2699756"/>
              <a:gd name="connsiteY64" fmla="*/ 833535 h 1101012"/>
              <a:gd name="connsiteX65" fmla="*/ 1685730 w 2699756"/>
              <a:gd name="connsiteY65" fmla="*/ 852196 h 1101012"/>
              <a:gd name="connsiteX66" fmla="*/ 1642187 w 2699756"/>
              <a:gd name="connsiteY66" fmla="*/ 870857 h 1101012"/>
              <a:gd name="connsiteX67" fmla="*/ 1623526 w 2699756"/>
              <a:gd name="connsiteY67" fmla="*/ 883298 h 1101012"/>
              <a:gd name="connsiteX68" fmla="*/ 1604865 w 2699756"/>
              <a:gd name="connsiteY68" fmla="*/ 889518 h 1101012"/>
              <a:gd name="connsiteX69" fmla="*/ 1567543 w 2699756"/>
              <a:gd name="connsiteY69" fmla="*/ 908180 h 1101012"/>
              <a:gd name="connsiteX70" fmla="*/ 1542661 w 2699756"/>
              <a:gd name="connsiteY70" fmla="*/ 920620 h 1101012"/>
              <a:gd name="connsiteX71" fmla="*/ 1524000 w 2699756"/>
              <a:gd name="connsiteY71" fmla="*/ 926841 h 1101012"/>
              <a:gd name="connsiteX72" fmla="*/ 1505338 w 2699756"/>
              <a:gd name="connsiteY72" fmla="*/ 939282 h 1101012"/>
              <a:gd name="connsiteX73" fmla="*/ 1468016 w 2699756"/>
              <a:gd name="connsiteY73" fmla="*/ 951723 h 1101012"/>
              <a:gd name="connsiteX74" fmla="*/ 1443134 w 2699756"/>
              <a:gd name="connsiteY74" fmla="*/ 964163 h 1101012"/>
              <a:gd name="connsiteX75" fmla="*/ 1424473 w 2699756"/>
              <a:gd name="connsiteY75" fmla="*/ 970384 h 1101012"/>
              <a:gd name="connsiteX76" fmla="*/ 1387151 w 2699756"/>
              <a:gd name="connsiteY76" fmla="*/ 989045 h 1101012"/>
              <a:gd name="connsiteX77" fmla="*/ 1343608 w 2699756"/>
              <a:gd name="connsiteY77" fmla="*/ 1007706 h 1101012"/>
              <a:gd name="connsiteX78" fmla="*/ 1324947 w 2699756"/>
              <a:gd name="connsiteY78" fmla="*/ 1020147 h 1101012"/>
              <a:gd name="connsiteX79" fmla="*/ 1318726 w 2699756"/>
              <a:gd name="connsiteY79" fmla="*/ 1038808 h 1101012"/>
              <a:gd name="connsiteX80" fmla="*/ 1281404 w 2699756"/>
              <a:gd name="connsiteY80" fmla="*/ 1051249 h 1101012"/>
              <a:gd name="connsiteX81" fmla="*/ 1244081 w 2699756"/>
              <a:gd name="connsiteY81" fmla="*/ 1082351 h 1101012"/>
              <a:gd name="connsiteX82" fmla="*/ 1206759 w 2699756"/>
              <a:gd name="connsiteY82" fmla="*/ 1101012 h 1101012"/>
              <a:gd name="connsiteX83" fmla="*/ 1038808 w 2699756"/>
              <a:gd name="connsiteY83" fmla="*/ 1094792 h 1101012"/>
              <a:gd name="connsiteX84" fmla="*/ 964163 w 2699756"/>
              <a:gd name="connsiteY84" fmla="*/ 1076131 h 1101012"/>
              <a:gd name="connsiteX85" fmla="*/ 839755 w 2699756"/>
              <a:gd name="connsiteY85" fmla="*/ 1057469 h 1101012"/>
              <a:gd name="connsiteX86" fmla="*/ 771330 w 2699756"/>
              <a:gd name="connsiteY86" fmla="*/ 1045029 h 1101012"/>
              <a:gd name="connsiteX87" fmla="*/ 746449 w 2699756"/>
              <a:gd name="connsiteY87" fmla="*/ 1032588 h 1101012"/>
              <a:gd name="connsiteX88" fmla="*/ 721567 w 2699756"/>
              <a:gd name="connsiteY88" fmla="*/ 1026367 h 1101012"/>
              <a:gd name="connsiteX89" fmla="*/ 702906 w 2699756"/>
              <a:gd name="connsiteY89" fmla="*/ 1013927 h 1101012"/>
              <a:gd name="connsiteX90" fmla="*/ 615820 w 2699756"/>
              <a:gd name="connsiteY90" fmla="*/ 989045 h 1101012"/>
              <a:gd name="connsiteX91" fmla="*/ 590938 w 2699756"/>
              <a:gd name="connsiteY91" fmla="*/ 976604 h 1101012"/>
              <a:gd name="connsiteX92" fmla="*/ 510073 w 2699756"/>
              <a:gd name="connsiteY92" fmla="*/ 957943 h 1101012"/>
              <a:gd name="connsiteX93" fmla="*/ 416767 w 2699756"/>
              <a:gd name="connsiteY93" fmla="*/ 939282 h 1101012"/>
              <a:gd name="connsiteX94" fmla="*/ 391885 w 2699756"/>
              <a:gd name="connsiteY94" fmla="*/ 926841 h 1101012"/>
              <a:gd name="connsiteX95" fmla="*/ 354563 w 2699756"/>
              <a:gd name="connsiteY95" fmla="*/ 920620 h 1101012"/>
              <a:gd name="connsiteX96" fmla="*/ 335902 w 2699756"/>
              <a:gd name="connsiteY96" fmla="*/ 914400 h 1101012"/>
              <a:gd name="connsiteX97" fmla="*/ 298579 w 2699756"/>
              <a:gd name="connsiteY97" fmla="*/ 895739 h 1101012"/>
              <a:gd name="connsiteX98" fmla="*/ 255036 w 2699756"/>
              <a:gd name="connsiteY98" fmla="*/ 877078 h 1101012"/>
              <a:gd name="connsiteX99" fmla="*/ 236375 w 2699756"/>
              <a:gd name="connsiteY99" fmla="*/ 864637 h 1101012"/>
              <a:gd name="connsiteX100" fmla="*/ 217714 w 2699756"/>
              <a:gd name="connsiteY100" fmla="*/ 845976 h 1101012"/>
              <a:gd name="connsiteX101" fmla="*/ 199053 w 2699756"/>
              <a:gd name="connsiteY101" fmla="*/ 839755 h 1101012"/>
              <a:gd name="connsiteX102" fmla="*/ 161730 w 2699756"/>
              <a:gd name="connsiteY102" fmla="*/ 821094 h 1101012"/>
              <a:gd name="connsiteX103" fmla="*/ 124408 w 2699756"/>
              <a:gd name="connsiteY103" fmla="*/ 789992 h 1101012"/>
              <a:gd name="connsiteX104" fmla="*/ 105747 w 2699756"/>
              <a:gd name="connsiteY104" fmla="*/ 783772 h 1101012"/>
              <a:gd name="connsiteX105" fmla="*/ 80865 w 2699756"/>
              <a:gd name="connsiteY105" fmla="*/ 746449 h 1101012"/>
              <a:gd name="connsiteX106" fmla="*/ 62204 w 2699756"/>
              <a:gd name="connsiteY106" fmla="*/ 740229 h 1101012"/>
              <a:gd name="connsiteX107" fmla="*/ 43543 w 2699756"/>
              <a:gd name="connsiteY107" fmla="*/ 702906 h 1101012"/>
              <a:gd name="connsiteX108" fmla="*/ 24881 w 2699756"/>
              <a:gd name="connsiteY108" fmla="*/ 665584 h 1101012"/>
              <a:gd name="connsiteX109" fmla="*/ 6220 w 2699756"/>
              <a:gd name="connsiteY109" fmla="*/ 628261 h 1101012"/>
              <a:gd name="connsiteX110" fmla="*/ 0 w 2699756"/>
              <a:gd name="connsiteY110" fmla="*/ 609600 h 1101012"/>
              <a:gd name="connsiteX111" fmla="*/ 12440 w 2699756"/>
              <a:gd name="connsiteY111" fmla="*/ 541176 h 1101012"/>
              <a:gd name="connsiteX112" fmla="*/ 18661 w 2699756"/>
              <a:gd name="connsiteY112" fmla="*/ 522514 h 1101012"/>
              <a:gd name="connsiteX113" fmla="*/ 55983 w 2699756"/>
              <a:gd name="connsiteY113" fmla="*/ 503853 h 1101012"/>
              <a:gd name="connsiteX114" fmla="*/ 74645 w 2699756"/>
              <a:gd name="connsiteY114" fmla="*/ 491412 h 1101012"/>
              <a:gd name="connsiteX115" fmla="*/ 87085 w 2699756"/>
              <a:gd name="connsiteY115" fmla="*/ 472751 h 1101012"/>
              <a:gd name="connsiteX116" fmla="*/ 111967 w 2699756"/>
              <a:gd name="connsiteY116" fmla="*/ 466531 h 1101012"/>
              <a:gd name="connsiteX117" fmla="*/ 130628 w 2699756"/>
              <a:gd name="connsiteY117" fmla="*/ 460310 h 1101012"/>
              <a:gd name="connsiteX118" fmla="*/ 136849 w 2699756"/>
              <a:gd name="connsiteY118" fmla="*/ 441649 h 1101012"/>
              <a:gd name="connsiteX119" fmla="*/ 155510 w 2699756"/>
              <a:gd name="connsiteY119" fmla="*/ 429208 h 1101012"/>
              <a:gd name="connsiteX120" fmla="*/ 179364 w 2699756"/>
              <a:gd name="connsiteY120" fmla="*/ 366815 h 110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2699756" h="1101012">
                <a:moveTo>
                  <a:pt x="174171" y="367004"/>
                </a:moveTo>
                <a:cubicBezTo>
                  <a:pt x="180391" y="362857"/>
                  <a:pt x="187089" y="359349"/>
                  <a:pt x="192832" y="354563"/>
                </a:cubicBezTo>
                <a:cubicBezTo>
                  <a:pt x="199590" y="348931"/>
                  <a:pt x="204174" y="340782"/>
                  <a:pt x="211494" y="335902"/>
                </a:cubicBezTo>
                <a:cubicBezTo>
                  <a:pt x="216950" y="332265"/>
                  <a:pt x="223935" y="331755"/>
                  <a:pt x="230155" y="329682"/>
                </a:cubicBezTo>
                <a:cubicBezTo>
                  <a:pt x="241548" y="322086"/>
                  <a:pt x="274969" y="297576"/>
                  <a:pt x="292359" y="292359"/>
                </a:cubicBezTo>
                <a:cubicBezTo>
                  <a:pt x="304439" y="288735"/>
                  <a:pt x="317240" y="288212"/>
                  <a:pt x="329681" y="286139"/>
                </a:cubicBezTo>
                <a:cubicBezTo>
                  <a:pt x="377233" y="262363"/>
                  <a:pt x="329926" y="282968"/>
                  <a:pt x="391885" y="267478"/>
                </a:cubicBezTo>
                <a:cubicBezTo>
                  <a:pt x="404607" y="264297"/>
                  <a:pt x="416486" y="258218"/>
                  <a:pt x="429208" y="255037"/>
                </a:cubicBezTo>
                <a:cubicBezTo>
                  <a:pt x="441444" y="251978"/>
                  <a:pt x="454344" y="252066"/>
                  <a:pt x="466530" y="248816"/>
                </a:cubicBezTo>
                <a:cubicBezTo>
                  <a:pt x="485537" y="243748"/>
                  <a:pt x="502887" y="231463"/>
                  <a:pt x="522514" y="230155"/>
                </a:cubicBezTo>
                <a:cubicBezTo>
                  <a:pt x="771227" y="213574"/>
                  <a:pt x="646819" y="219791"/>
                  <a:pt x="895738" y="211494"/>
                </a:cubicBezTo>
                <a:cubicBezTo>
                  <a:pt x="916473" y="207347"/>
                  <a:pt x="937119" y="202728"/>
                  <a:pt x="957943" y="199053"/>
                </a:cubicBezTo>
                <a:cubicBezTo>
                  <a:pt x="972381" y="196505"/>
                  <a:pt x="987075" y="195535"/>
                  <a:pt x="1001485" y="192833"/>
                </a:cubicBezTo>
                <a:cubicBezTo>
                  <a:pt x="1007738" y="191661"/>
                  <a:pt x="1064896" y="179159"/>
                  <a:pt x="1082351" y="174172"/>
                </a:cubicBezTo>
                <a:cubicBezTo>
                  <a:pt x="1088656" y="172371"/>
                  <a:pt x="1094535" y="168974"/>
                  <a:pt x="1101012" y="167951"/>
                </a:cubicBezTo>
                <a:cubicBezTo>
                  <a:pt x="1134036" y="162736"/>
                  <a:pt x="1167270" y="158837"/>
                  <a:pt x="1200538" y="155510"/>
                </a:cubicBezTo>
                <a:cubicBezTo>
                  <a:pt x="1270959" y="148468"/>
                  <a:pt x="1412032" y="136849"/>
                  <a:pt x="1412032" y="136849"/>
                </a:cubicBezTo>
                <a:cubicBezTo>
                  <a:pt x="1418253" y="132702"/>
                  <a:pt x="1423862" y="127444"/>
                  <a:pt x="1430694" y="124408"/>
                </a:cubicBezTo>
                <a:cubicBezTo>
                  <a:pt x="1442677" y="119082"/>
                  <a:pt x="1457105" y="119241"/>
                  <a:pt x="1468016" y="111967"/>
                </a:cubicBezTo>
                <a:cubicBezTo>
                  <a:pt x="1474236" y="107820"/>
                  <a:pt x="1480594" y="103872"/>
                  <a:pt x="1486677" y="99527"/>
                </a:cubicBezTo>
                <a:cubicBezTo>
                  <a:pt x="1495113" y="93501"/>
                  <a:pt x="1502286" y="85502"/>
                  <a:pt x="1511559" y="80865"/>
                </a:cubicBezTo>
                <a:cubicBezTo>
                  <a:pt x="1519205" y="77042"/>
                  <a:pt x="1527952" y="75664"/>
                  <a:pt x="1536440" y="74645"/>
                </a:cubicBezTo>
                <a:cubicBezTo>
                  <a:pt x="1664803" y="59242"/>
                  <a:pt x="1692401" y="61230"/>
                  <a:pt x="1828800" y="55984"/>
                </a:cubicBezTo>
                <a:cubicBezTo>
                  <a:pt x="1923365" y="24461"/>
                  <a:pt x="1804691" y="61548"/>
                  <a:pt x="1909665" y="37323"/>
                </a:cubicBezTo>
                <a:cubicBezTo>
                  <a:pt x="1922443" y="34374"/>
                  <a:pt x="1933943" y="26231"/>
                  <a:pt x="1946987" y="24882"/>
                </a:cubicBezTo>
                <a:cubicBezTo>
                  <a:pt x="1994469" y="19970"/>
                  <a:pt x="2042419" y="21702"/>
                  <a:pt x="2090057" y="18661"/>
                </a:cubicBezTo>
                <a:cubicBezTo>
                  <a:pt x="2188750" y="12361"/>
                  <a:pt x="2215776" y="8839"/>
                  <a:pt x="2295330" y="0"/>
                </a:cubicBezTo>
                <a:cubicBezTo>
                  <a:pt x="2320212" y="4147"/>
                  <a:pt x="2345182" y="7792"/>
                  <a:pt x="2369975" y="12441"/>
                </a:cubicBezTo>
                <a:cubicBezTo>
                  <a:pt x="2378378" y="14016"/>
                  <a:pt x="2386852" y="15659"/>
                  <a:pt x="2394857" y="18661"/>
                </a:cubicBezTo>
                <a:cubicBezTo>
                  <a:pt x="2403539" y="21917"/>
                  <a:pt x="2410645" y="29283"/>
                  <a:pt x="2419738" y="31102"/>
                </a:cubicBezTo>
                <a:cubicBezTo>
                  <a:pt x="2442196" y="35594"/>
                  <a:pt x="2465355" y="35249"/>
                  <a:pt x="2488163" y="37323"/>
                </a:cubicBezTo>
                <a:cubicBezTo>
                  <a:pt x="2502677" y="41470"/>
                  <a:pt x="2516869" y="46981"/>
                  <a:pt x="2531706" y="49763"/>
                </a:cubicBezTo>
                <a:cubicBezTo>
                  <a:pt x="2605228" y="63548"/>
                  <a:pt x="2568042" y="42886"/>
                  <a:pt x="2606351" y="68425"/>
                </a:cubicBezTo>
                <a:cubicBezTo>
                  <a:pt x="2616931" y="100167"/>
                  <a:pt x="2605817" y="76097"/>
                  <a:pt x="2631232" y="105747"/>
                </a:cubicBezTo>
                <a:cubicBezTo>
                  <a:pt x="2637979" y="113619"/>
                  <a:pt x="2643147" y="122757"/>
                  <a:pt x="2649894" y="130629"/>
                </a:cubicBezTo>
                <a:cubicBezTo>
                  <a:pt x="2685815" y="172536"/>
                  <a:pt x="2653500" y="126707"/>
                  <a:pt x="2680996" y="167951"/>
                </a:cubicBezTo>
                <a:cubicBezTo>
                  <a:pt x="2692447" y="213759"/>
                  <a:pt x="2697407" y="229360"/>
                  <a:pt x="2699657" y="292359"/>
                </a:cubicBezTo>
                <a:cubicBezTo>
                  <a:pt x="2700120" y="305325"/>
                  <a:pt x="2699433" y="361231"/>
                  <a:pt x="2687216" y="385665"/>
                </a:cubicBezTo>
                <a:cubicBezTo>
                  <a:pt x="2683873" y="392352"/>
                  <a:pt x="2678922" y="398106"/>
                  <a:pt x="2674775" y="404327"/>
                </a:cubicBezTo>
                <a:cubicBezTo>
                  <a:pt x="2661829" y="456113"/>
                  <a:pt x="2677594" y="404909"/>
                  <a:pt x="2656114" y="447869"/>
                </a:cubicBezTo>
                <a:cubicBezTo>
                  <a:pt x="2653182" y="453734"/>
                  <a:pt x="2652826" y="460666"/>
                  <a:pt x="2649894" y="466531"/>
                </a:cubicBezTo>
                <a:cubicBezTo>
                  <a:pt x="2646551" y="473218"/>
                  <a:pt x="2640796" y="478505"/>
                  <a:pt x="2637453" y="485192"/>
                </a:cubicBezTo>
                <a:cubicBezTo>
                  <a:pt x="2634521" y="491057"/>
                  <a:pt x="2634164" y="497988"/>
                  <a:pt x="2631232" y="503853"/>
                </a:cubicBezTo>
                <a:cubicBezTo>
                  <a:pt x="2627889" y="510540"/>
                  <a:pt x="2622500" y="516023"/>
                  <a:pt x="2618791" y="522514"/>
                </a:cubicBezTo>
                <a:cubicBezTo>
                  <a:pt x="2614190" y="530565"/>
                  <a:pt x="2612144" y="540155"/>
                  <a:pt x="2606351" y="547396"/>
                </a:cubicBezTo>
                <a:cubicBezTo>
                  <a:pt x="2595360" y="561135"/>
                  <a:pt x="2581469" y="572277"/>
                  <a:pt x="2569028" y="584718"/>
                </a:cubicBezTo>
                <a:cubicBezTo>
                  <a:pt x="2562807" y="590939"/>
                  <a:pt x="2555247" y="596060"/>
                  <a:pt x="2550367" y="603380"/>
                </a:cubicBezTo>
                <a:cubicBezTo>
                  <a:pt x="2546220" y="609600"/>
                  <a:pt x="2543764" y="617371"/>
                  <a:pt x="2537926" y="622041"/>
                </a:cubicBezTo>
                <a:cubicBezTo>
                  <a:pt x="2532806" y="626137"/>
                  <a:pt x="2525485" y="626188"/>
                  <a:pt x="2519265" y="628261"/>
                </a:cubicBezTo>
                <a:cubicBezTo>
                  <a:pt x="2517192" y="634482"/>
                  <a:pt x="2517682" y="642286"/>
                  <a:pt x="2513045" y="646923"/>
                </a:cubicBezTo>
                <a:cubicBezTo>
                  <a:pt x="2508408" y="651560"/>
                  <a:pt x="2500248" y="650211"/>
                  <a:pt x="2494383" y="653143"/>
                </a:cubicBezTo>
                <a:cubicBezTo>
                  <a:pt x="2446146" y="677261"/>
                  <a:pt x="2503969" y="656169"/>
                  <a:pt x="2457061" y="671804"/>
                </a:cubicBezTo>
                <a:cubicBezTo>
                  <a:pt x="2450841" y="675951"/>
                  <a:pt x="2445087" y="680902"/>
                  <a:pt x="2438400" y="684245"/>
                </a:cubicBezTo>
                <a:cubicBezTo>
                  <a:pt x="2432535" y="687177"/>
                  <a:pt x="2424375" y="685828"/>
                  <a:pt x="2419738" y="690465"/>
                </a:cubicBezTo>
                <a:cubicBezTo>
                  <a:pt x="2415101" y="695102"/>
                  <a:pt x="2418155" y="704490"/>
                  <a:pt x="2413518" y="709127"/>
                </a:cubicBezTo>
                <a:cubicBezTo>
                  <a:pt x="2406961" y="715684"/>
                  <a:pt x="2397246" y="718123"/>
                  <a:pt x="2388636" y="721567"/>
                </a:cubicBezTo>
                <a:cubicBezTo>
                  <a:pt x="2376460" y="726437"/>
                  <a:pt x="2351314" y="734008"/>
                  <a:pt x="2351314" y="734008"/>
                </a:cubicBezTo>
                <a:cubicBezTo>
                  <a:pt x="2345094" y="740228"/>
                  <a:pt x="2339411" y="747037"/>
                  <a:pt x="2332653" y="752669"/>
                </a:cubicBezTo>
                <a:cubicBezTo>
                  <a:pt x="2326910" y="757455"/>
                  <a:pt x="2319277" y="759823"/>
                  <a:pt x="2313991" y="765110"/>
                </a:cubicBezTo>
                <a:cubicBezTo>
                  <a:pt x="2308705" y="770396"/>
                  <a:pt x="2307771" y="779625"/>
                  <a:pt x="2301551" y="783772"/>
                </a:cubicBezTo>
                <a:cubicBezTo>
                  <a:pt x="2294438" y="788514"/>
                  <a:pt x="2284963" y="787919"/>
                  <a:pt x="2276669" y="789992"/>
                </a:cubicBezTo>
                <a:cubicBezTo>
                  <a:pt x="2270449" y="794139"/>
                  <a:pt x="2264695" y="799090"/>
                  <a:pt x="2258008" y="802433"/>
                </a:cubicBezTo>
                <a:cubicBezTo>
                  <a:pt x="2252143" y="805365"/>
                  <a:pt x="2245898" y="808376"/>
                  <a:pt x="2239347" y="808653"/>
                </a:cubicBezTo>
                <a:cubicBezTo>
                  <a:pt x="2098416" y="814608"/>
                  <a:pt x="1957355" y="816947"/>
                  <a:pt x="1816359" y="821094"/>
                </a:cubicBezTo>
                <a:cubicBezTo>
                  <a:pt x="1803918" y="825241"/>
                  <a:pt x="1791838" y="830690"/>
                  <a:pt x="1779036" y="833535"/>
                </a:cubicBezTo>
                <a:cubicBezTo>
                  <a:pt x="1710741" y="848712"/>
                  <a:pt x="1741909" y="842834"/>
                  <a:pt x="1685730" y="852196"/>
                </a:cubicBezTo>
                <a:cubicBezTo>
                  <a:pt x="1638881" y="883430"/>
                  <a:pt x="1698422" y="846757"/>
                  <a:pt x="1642187" y="870857"/>
                </a:cubicBezTo>
                <a:cubicBezTo>
                  <a:pt x="1635315" y="873802"/>
                  <a:pt x="1630213" y="879955"/>
                  <a:pt x="1623526" y="883298"/>
                </a:cubicBezTo>
                <a:cubicBezTo>
                  <a:pt x="1617661" y="886230"/>
                  <a:pt x="1611085" y="887445"/>
                  <a:pt x="1604865" y="889518"/>
                </a:cubicBezTo>
                <a:cubicBezTo>
                  <a:pt x="1569010" y="913422"/>
                  <a:pt x="1603592" y="892731"/>
                  <a:pt x="1567543" y="908180"/>
                </a:cubicBezTo>
                <a:cubicBezTo>
                  <a:pt x="1559020" y="911833"/>
                  <a:pt x="1551184" y="916967"/>
                  <a:pt x="1542661" y="920620"/>
                </a:cubicBezTo>
                <a:cubicBezTo>
                  <a:pt x="1536634" y="923203"/>
                  <a:pt x="1529865" y="923909"/>
                  <a:pt x="1524000" y="926841"/>
                </a:cubicBezTo>
                <a:cubicBezTo>
                  <a:pt x="1517313" y="930185"/>
                  <a:pt x="1512170" y="936246"/>
                  <a:pt x="1505338" y="939282"/>
                </a:cubicBezTo>
                <a:cubicBezTo>
                  <a:pt x="1493355" y="944608"/>
                  <a:pt x="1479745" y="945859"/>
                  <a:pt x="1468016" y="951723"/>
                </a:cubicBezTo>
                <a:cubicBezTo>
                  <a:pt x="1459722" y="955870"/>
                  <a:pt x="1451657" y="960510"/>
                  <a:pt x="1443134" y="964163"/>
                </a:cubicBezTo>
                <a:cubicBezTo>
                  <a:pt x="1437107" y="966746"/>
                  <a:pt x="1430338" y="967452"/>
                  <a:pt x="1424473" y="970384"/>
                </a:cubicBezTo>
                <a:cubicBezTo>
                  <a:pt x="1376248" y="994498"/>
                  <a:pt x="1434049" y="973413"/>
                  <a:pt x="1387151" y="989045"/>
                </a:cubicBezTo>
                <a:cubicBezTo>
                  <a:pt x="1340296" y="1020281"/>
                  <a:pt x="1399847" y="983604"/>
                  <a:pt x="1343608" y="1007706"/>
                </a:cubicBezTo>
                <a:cubicBezTo>
                  <a:pt x="1336737" y="1010651"/>
                  <a:pt x="1331167" y="1016000"/>
                  <a:pt x="1324947" y="1020147"/>
                </a:cubicBezTo>
                <a:cubicBezTo>
                  <a:pt x="1322873" y="1026367"/>
                  <a:pt x="1324062" y="1034997"/>
                  <a:pt x="1318726" y="1038808"/>
                </a:cubicBezTo>
                <a:cubicBezTo>
                  <a:pt x="1308055" y="1046430"/>
                  <a:pt x="1281404" y="1051249"/>
                  <a:pt x="1281404" y="1051249"/>
                </a:cubicBezTo>
                <a:cubicBezTo>
                  <a:pt x="1267645" y="1065008"/>
                  <a:pt x="1261403" y="1073690"/>
                  <a:pt x="1244081" y="1082351"/>
                </a:cubicBezTo>
                <a:cubicBezTo>
                  <a:pt x="1192571" y="1108107"/>
                  <a:pt x="1260243" y="1065358"/>
                  <a:pt x="1206759" y="1101012"/>
                </a:cubicBezTo>
                <a:cubicBezTo>
                  <a:pt x="1150775" y="1098939"/>
                  <a:pt x="1094721" y="1098286"/>
                  <a:pt x="1038808" y="1094792"/>
                </a:cubicBezTo>
                <a:cubicBezTo>
                  <a:pt x="1013523" y="1093212"/>
                  <a:pt x="988433" y="1080626"/>
                  <a:pt x="964163" y="1076131"/>
                </a:cubicBezTo>
                <a:cubicBezTo>
                  <a:pt x="922931" y="1068495"/>
                  <a:pt x="881201" y="1063845"/>
                  <a:pt x="839755" y="1057469"/>
                </a:cubicBezTo>
                <a:cubicBezTo>
                  <a:pt x="805256" y="1052161"/>
                  <a:pt x="803690" y="1051501"/>
                  <a:pt x="771330" y="1045029"/>
                </a:cubicBezTo>
                <a:cubicBezTo>
                  <a:pt x="763036" y="1040882"/>
                  <a:pt x="755131" y="1035844"/>
                  <a:pt x="746449" y="1032588"/>
                </a:cubicBezTo>
                <a:cubicBezTo>
                  <a:pt x="738444" y="1029586"/>
                  <a:pt x="729425" y="1029735"/>
                  <a:pt x="721567" y="1026367"/>
                </a:cubicBezTo>
                <a:cubicBezTo>
                  <a:pt x="714696" y="1023422"/>
                  <a:pt x="709807" y="1016802"/>
                  <a:pt x="702906" y="1013927"/>
                </a:cubicBezTo>
                <a:cubicBezTo>
                  <a:pt x="662277" y="996998"/>
                  <a:pt x="652567" y="996394"/>
                  <a:pt x="615820" y="989045"/>
                </a:cubicBezTo>
                <a:cubicBezTo>
                  <a:pt x="607526" y="984898"/>
                  <a:pt x="599653" y="979773"/>
                  <a:pt x="590938" y="976604"/>
                </a:cubicBezTo>
                <a:cubicBezTo>
                  <a:pt x="557289" y="964368"/>
                  <a:pt x="543886" y="963578"/>
                  <a:pt x="510073" y="957943"/>
                </a:cubicBezTo>
                <a:cubicBezTo>
                  <a:pt x="398707" y="920820"/>
                  <a:pt x="566296" y="973788"/>
                  <a:pt x="416767" y="939282"/>
                </a:cubicBezTo>
                <a:cubicBezTo>
                  <a:pt x="407731" y="937197"/>
                  <a:pt x="400767" y="929506"/>
                  <a:pt x="391885" y="926841"/>
                </a:cubicBezTo>
                <a:cubicBezTo>
                  <a:pt x="379805" y="923217"/>
                  <a:pt x="366875" y="923356"/>
                  <a:pt x="354563" y="920620"/>
                </a:cubicBezTo>
                <a:cubicBezTo>
                  <a:pt x="348162" y="919198"/>
                  <a:pt x="342122" y="916473"/>
                  <a:pt x="335902" y="914400"/>
                </a:cubicBezTo>
                <a:cubicBezTo>
                  <a:pt x="300035" y="890489"/>
                  <a:pt x="334637" y="911193"/>
                  <a:pt x="298579" y="895739"/>
                </a:cubicBezTo>
                <a:cubicBezTo>
                  <a:pt x="244778" y="872681"/>
                  <a:pt x="298798" y="891664"/>
                  <a:pt x="255036" y="877078"/>
                </a:cubicBezTo>
                <a:cubicBezTo>
                  <a:pt x="248816" y="872931"/>
                  <a:pt x="242118" y="869423"/>
                  <a:pt x="236375" y="864637"/>
                </a:cubicBezTo>
                <a:cubicBezTo>
                  <a:pt x="229617" y="859005"/>
                  <a:pt x="225033" y="850856"/>
                  <a:pt x="217714" y="845976"/>
                </a:cubicBezTo>
                <a:cubicBezTo>
                  <a:pt x="212258" y="842339"/>
                  <a:pt x="204918" y="842687"/>
                  <a:pt x="199053" y="839755"/>
                </a:cubicBezTo>
                <a:cubicBezTo>
                  <a:pt x="150827" y="815641"/>
                  <a:pt x="208627" y="836726"/>
                  <a:pt x="161730" y="821094"/>
                </a:cubicBezTo>
                <a:cubicBezTo>
                  <a:pt x="147974" y="807338"/>
                  <a:pt x="141727" y="798652"/>
                  <a:pt x="124408" y="789992"/>
                </a:cubicBezTo>
                <a:cubicBezTo>
                  <a:pt x="118543" y="787060"/>
                  <a:pt x="111967" y="785845"/>
                  <a:pt x="105747" y="783772"/>
                </a:cubicBezTo>
                <a:cubicBezTo>
                  <a:pt x="99225" y="764207"/>
                  <a:pt x="100834" y="759762"/>
                  <a:pt x="80865" y="746449"/>
                </a:cubicBezTo>
                <a:cubicBezTo>
                  <a:pt x="75409" y="742812"/>
                  <a:pt x="68424" y="742302"/>
                  <a:pt x="62204" y="740229"/>
                </a:cubicBezTo>
                <a:cubicBezTo>
                  <a:pt x="46568" y="693324"/>
                  <a:pt x="67659" y="751137"/>
                  <a:pt x="43543" y="702906"/>
                </a:cubicBezTo>
                <a:cubicBezTo>
                  <a:pt x="17794" y="651408"/>
                  <a:pt x="60529" y="719054"/>
                  <a:pt x="24881" y="665584"/>
                </a:cubicBezTo>
                <a:cubicBezTo>
                  <a:pt x="9247" y="618680"/>
                  <a:pt x="30336" y="676495"/>
                  <a:pt x="6220" y="628261"/>
                </a:cubicBezTo>
                <a:cubicBezTo>
                  <a:pt x="3288" y="622396"/>
                  <a:pt x="2073" y="615820"/>
                  <a:pt x="0" y="609600"/>
                </a:cubicBezTo>
                <a:cubicBezTo>
                  <a:pt x="4147" y="586792"/>
                  <a:pt x="7583" y="563843"/>
                  <a:pt x="12440" y="541176"/>
                </a:cubicBezTo>
                <a:cubicBezTo>
                  <a:pt x="13814" y="534764"/>
                  <a:pt x="14565" y="527634"/>
                  <a:pt x="18661" y="522514"/>
                </a:cubicBezTo>
                <a:cubicBezTo>
                  <a:pt x="30543" y="507661"/>
                  <a:pt x="40961" y="511364"/>
                  <a:pt x="55983" y="503853"/>
                </a:cubicBezTo>
                <a:cubicBezTo>
                  <a:pt x="62670" y="500509"/>
                  <a:pt x="68424" y="495559"/>
                  <a:pt x="74645" y="491412"/>
                </a:cubicBezTo>
                <a:cubicBezTo>
                  <a:pt x="78792" y="485192"/>
                  <a:pt x="80865" y="476898"/>
                  <a:pt x="87085" y="472751"/>
                </a:cubicBezTo>
                <a:cubicBezTo>
                  <a:pt x="94198" y="468009"/>
                  <a:pt x="103747" y="468880"/>
                  <a:pt x="111967" y="466531"/>
                </a:cubicBezTo>
                <a:cubicBezTo>
                  <a:pt x="118272" y="464730"/>
                  <a:pt x="124408" y="462384"/>
                  <a:pt x="130628" y="460310"/>
                </a:cubicBezTo>
                <a:cubicBezTo>
                  <a:pt x="132702" y="454090"/>
                  <a:pt x="132753" y="446769"/>
                  <a:pt x="136849" y="441649"/>
                </a:cubicBezTo>
                <a:cubicBezTo>
                  <a:pt x="141519" y="435811"/>
                  <a:pt x="148424" y="441680"/>
                  <a:pt x="155510" y="429208"/>
                </a:cubicBezTo>
                <a:cubicBezTo>
                  <a:pt x="162596" y="416736"/>
                  <a:pt x="179364" y="373035"/>
                  <a:pt x="179364" y="36681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53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Ilmailu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Kiitoradan eteläpuolinen alue kaavoitetaan ilmailuun liittyvälle yritystoiminnalle.</a:t>
            </a:r>
          </a:p>
          <a:p>
            <a:pPr lvl="1"/>
            <a:r>
              <a:rPr lang="fi-FI" dirty="0" err="1" smtClean="0"/>
              <a:t>SASKY:n</a:t>
            </a:r>
            <a:r>
              <a:rPr lang="fi-FI" dirty="0" smtClean="0"/>
              <a:t> koulutushalli rakenteilla.</a:t>
            </a:r>
          </a:p>
          <a:p>
            <a:pPr lvl="1"/>
            <a:r>
              <a:rPr lang="fi-FI" dirty="0" smtClean="0"/>
              <a:t>Lentokoulutus</a:t>
            </a:r>
          </a:p>
          <a:p>
            <a:pPr lvl="1"/>
            <a:r>
              <a:rPr lang="fi-FI" dirty="0" smtClean="0"/>
              <a:t>Huoltotoiminnot</a:t>
            </a:r>
          </a:p>
          <a:p>
            <a:pPr lvl="1"/>
            <a:r>
              <a:rPr lang="fi-FI" dirty="0" smtClean="0"/>
              <a:t>Elämyspalvelut</a:t>
            </a:r>
          </a:p>
          <a:p>
            <a:r>
              <a:rPr lang="fi-FI" dirty="0" smtClean="0"/>
              <a:t>Toiminnot tukemaan toisiaan.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65540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Ilmailun elämykset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Harrastajalentäjien koulutus </a:t>
            </a:r>
          </a:p>
          <a:p>
            <a:r>
              <a:rPr lang="fi-FI" dirty="0" smtClean="0"/>
              <a:t>Yleisölennätykset</a:t>
            </a:r>
          </a:p>
          <a:p>
            <a:r>
              <a:rPr lang="fi-FI" dirty="0" smtClean="0"/>
              <a:t>Ilmailun kilpailut ja näytökset, yhteistoiminnassa Hallin kentän kanssa</a:t>
            </a:r>
          </a:p>
          <a:p>
            <a:r>
              <a:rPr lang="fi-FI" dirty="0" smtClean="0"/>
              <a:t>Lentosafarit, opastetut kierrokset</a:t>
            </a:r>
          </a:p>
          <a:p>
            <a:r>
              <a:rPr lang="fi-FI" dirty="0" smtClean="0"/>
              <a:t>Ilmailunäyttelyt ja messut osana Mäntän kulttuuritarjontaa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36320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Vapaa-aika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18" y="1234359"/>
            <a:ext cx="7044227" cy="5425057"/>
          </a:xfrm>
        </p:spPr>
      </p:pic>
      <p:sp>
        <p:nvSpPr>
          <p:cNvPr id="14" name="Tekstiruutu 13"/>
          <p:cNvSpPr txBox="1"/>
          <p:nvPr/>
        </p:nvSpPr>
        <p:spPr>
          <a:xfrm>
            <a:off x="838200" y="1585686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/>
              <a:t>Kattavat vapaa-ajan palvelut koko perheelle</a:t>
            </a:r>
            <a:endParaRPr lang="fi-FI" sz="2800" dirty="0"/>
          </a:p>
        </p:txBody>
      </p:sp>
      <p:sp>
        <p:nvSpPr>
          <p:cNvPr id="7" name="Puolivapaa piirto 6"/>
          <p:cNvSpPr/>
          <p:nvPr/>
        </p:nvSpPr>
        <p:spPr>
          <a:xfrm>
            <a:off x="3002507" y="4565176"/>
            <a:ext cx="1303470" cy="699897"/>
          </a:xfrm>
          <a:custGeom>
            <a:avLst/>
            <a:gdLst>
              <a:gd name="connsiteX0" fmla="*/ 47768 w 1303470"/>
              <a:gd name="connsiteY0" fmla="*/ 532263 h 699897"/>
              <a:gd name="connsiteX1" fmla="*/ 40944 w 1303470"/>
              <a:gd name="connsiteY1" fmla="*/ 498143 h 699897"/>
              <a:gd name="connsiteX2" fmla="*/ 27296 w 1303470"/>
              <a:gd name="connsiteY2" fmla="*/ 477672 h 699897"/>
              <a:gd name="connsiteX3" fmla="*/ 20472 w 1303470"/>
              <a:gd name="connsiteY3" fmla="*/ 457200 h 699897"/>
              <a:gd name="connsiteX4" fmla="*/ 0 w 1303470"/>
              <a:gd name="connsiteY4" fmla="*/ 416257 h 699897"/>
              <a:gd name="connsiteX5" fmla="*/ 13648 w 1303470"/>
              <a:gd name="connsiteY5" fmla="*/ 341194 h 699897"/>
              <a:gd name="connsiteX6" fmla="*/ 20472 w 1303470"/>
              <a:gd name="connsiteY6" fmla="*/ 320723 h 699897"/>
              <a:gd name="connsiteX7" fmla="*/ 34120 w 1303470"/>
              <a:gd name="connsiteY7" fmla="*/ 300251 h 699897"/>
              <a:gd name="connsiteX8" fmla="*/ 54592 w 1303470"/>
              <a:gd name="connsiteY8" fmla="*/ 293427 h 699897"/>
              <a:gd name="connsiteX9" fmla="*/ 88711 w 1303470"/>
              <a:gd name="connsiteY9" fmla="*/ 259308 h 699897"/>
              <a:gd name="connsiteX10" fmla="*/ 109183 w 1303470"/>
              <a:gd name="connsiteY10" fmla="*/ 238836 h 699897"/>
              <a:gd name="connsiteX11" fmla="*/ 129654 w 1303470"/>
              <a:gd name="connsiteY11" fmla="*/ 232012 h 699897"/>
              <a:gd name="connsiteX12" fmla="*/ 150126 w 1303470"/>
              <a:gd name="connsiteY12" fmla="*/ 218364 h 699897"/>
              <a:gd name="connsiteX13" fmla="*/ 170597 w 1303470"/>
              <a:gd name="connsiteY13" fmla="*/ 211540 h 699897"/>
              <a:gd name="connsiteX14" fmla="*/ 191069 w 1303470"/>
              <a:gd name="connsiteY14" fmla="*/ 197893 h 699897"/>
              <a:gd name="connsiteX15" fmla="*/ 232012 w 1303470"/>
              <a:gd name="connsiteY15" fmla="*/ 184245 h 699897"/>
              <a:gd name="connsiteX16" fmla="*/ 272956 w 1303470"/>
              <a:gd name="connsiteY16" fmla="*/ 163773 h 699897"/>
              <a:gd name="connsiteX17" fmla="*/ 320723 w 1303470"/>
              <a:gd name="connsiteY17" fmla="*/ 143302 h 699897"/>
              <a:gd name="connsiteX18" fmla="*/ 341194 w 1303470"/>
              <a:gd name="connsiteY18" fmla="*/ 129654 h 699897"/>
              <a:gd name="connsiteX19" fmla="*/ 361666 w 1303470"/>
              <a:gd name="connsiteY19" fmla="*/ 122830 h 699897"/>
              <a:gd name="connsiteX20" fmla="*/ 402609 w 1303470"/>
              <a:gd name="connsiteY20" fmla="*/ 102358 h 699897"/>
              <a:gd name="connsiteX21" fmla="*/ 429905 w 1303470"/>
              <a:gd name="connsiteY21" fmla="*/ 81887 h 699897"/>
              <a:gd name="connsiteX22" fmla="*/ 511792 w 1303470"/>
              <a:gd name="connsiteY22" fmla="*/ 61415 h 699897"/>
              <a:gd name="connsiteX23" fmla="*/ 552735 w 1303470"/>
              <a:gd name="connsiteY23" fmla="*/ 40943 h 699897"/>
              <a:gd name="connsiteX24" fmla="*/ 573206 w 1303470"/>
              <a:gd name="connsiteY24" fmla="*/ 34120 h 699897"/>
              <a:gd name="connsiteX25" fmla="*/ 600502 w 1303470"/>
              <a:gd name="connsiteY25" fmla="*/ 20472 h 699897"/>
              <a:gd name="connsiteX26" fmla="*/ 750627 w 1303470"/>
              <a:gd name="connsiteY26" fmla="*/ 0 h 699897"/>
              <a:gd name="connsiteX27" fmla="*/ 941696 w 1303470"/>
              <a:gd name="connsiteY27" fmla="*/ 13648 h 699897"/>
              <a:gd name="connsiteX28" fmla="*/ 1003111 w 1303470"/>
              <a:gd name="connsiteY28" fmla="*/ 34120 h 699897"/>
              <a:gd name="connsiteX29" fmla="*/ 1050878 w 1303470"/>
              <a:gd name="connsiteY29" fmla="*/ 47767 h 699897"/>
              <a:gd name="connsiteX30" fmla="*/ 1091821 w 1303470"/>
              <a:gd name="connsiteY30" fmla="*/ 61415 h 699897"/>
              <a:gd name="connsiteX31" fmla="*/ 1125941 w 1303470"/>
              <a:gd name="connsiteY31" fmla="*/ 102358 h 699897"/>
              <a:gd name="connsiteX32" fmla="*/ 1139589 w 1303470"/>
              <a:gd name="connsiteY32" fmla="*/ 122830 h 699897"/>
              <a:gd name="connsiteX33" fmla="*/ 1180532 w 1303470"/>
              <a:gd name="connsiteY33" fmla="*/ 163773 h 699897"/>
              <a:gd name="connsiteX34" fmla="*/ 1201003 w 1303470"/>
              <a:gd name="connsiteY34" fmla="*/ 184245 h 699897"/>
              <a:gd name="connsiteX35" fmla="*/ 1221475 w 1303470"/>
              <a:gd name="connsiteY35" fmla="*/ 191069 h 699897"/>
              <a:gd name="connsiteX36" fmla="*/ 1235123 w 1303470"/>
              <a:gd name="connsiteY36" fmla="*/ 211540 h 699897"/>
              <a:gd name="connsiteX37" fmla="*/ 1248771 w 1303470"/>
              <a:gd name="connsiteY37" fmla="*/ 252484 h 699897"/>
              <a:gd name="connsiteX38" fmla="*/ 1269242 w 1303470"/>
              <a:gd name="connsiteY38" fmla="*/ 293427 h 699897"/>
              <a:gd name="connsiteX39" fmla="*/ 1282890 w 1303470"/>
              <a:gd name="connsiteY39" fmla="*/ 313899 h 699897"/>
              <a:gd name="connsiteX40" fmla="*/ 1289714 w 1303470"/>
              <a:gd name="connsiteY40" fmla="*/ 361666 h 699897"/>
              <a:gd name="connsiteX41" fmla="*/ 1303362 w 1303470"/>
              <a:gd name="connsiteY41" fmla="*/ 423081 h 699897"/>
              <a:gd name="connsiteX42" fmla="*/ 1289714 w 1303470"/>
              <a:gd name="connsiteY42" fmla="*/ 511791 h 699897"/>
              <a:gd name="connsiteX43" fmla="*/ 1276066 w 1303470"/>
              <a:gd name="connsiteY43" fmla="*/ 532263 h 699897"/>
              <a:gd name="connsiteX44" fmla="*/ 1269242 w 1303470"/>
              <a:gd name="connsiteY44" fmla="*/ 580030 h 699897"/>
              <a:gd name="connsiteX45" fmla="*/ 1228299 w 1303470"/>
              <a:gd name="connsiteY45" fmla="*/ 600502 h 699897"/>
              <a:gd name="connsiteX46" fmla="*/ 1187356 w 1303470"/>
              <a:gd name="connsiteY46" fmla="*/ 634621 h 699897"/>
              <a:gd name="connsiteX47" fmla="*/ 1146412 w 1303470"/>
              <a:gd name="connsiteY47" fmla="*/ 641445 h 699897"/>
              <a:gd name="connsiteX48" fmla="*/ 1125941 w 1303470"/>
              <a:gd name="connsiteY48" fmla="*/ 648269 h 699897"/>
              <a:gd name="connsiteX49" fmla="*/ 341194 w 1303470"/>
              <a:gd name="connsiteY49" fmla="*/ 655093 h 699897"/>
              <a:gd name="connsiteX50" fmla="*/ 320723 w 1303470"/>
              <a:gd name="connsiteY50" fmla="*/ 648269 h 699897"/>
              <a:gd name="connsiteX51" fmla="*/ 279780 w 1303470"/>
              <a:gd name="connsiteY51" fmla="*/ 641445 h 699897"/>
              <a:gd name="connsiteX52" fmla="*/ 259308 w 1303470"/>
              <a:gd name="connsiteY52" fmla="*/ 627797 h 699897"/>
              <a:gd name="connsiteX53" fmla="*/ 218365 w 1303470"/>
              <a:gd name="connsiteY53" fmla="*/ 620973 h 699897"/>
              <a:gd name="connsiteX54" fmla="*/ 122830 w 1303470"/>
              <a:gd name="connsiteY54" fmla="*/ 600502 h 699897"/>
              <a:gd name="connsiteX55" fmla="*/ 95535 w 1303470"/>
              <a:gd name="connsiteY55" fmla="*/ 586854 h 699897"/>
              <a:gd name="connsiteX56" fmla="*/ 75063 w 1303470"/>
              <a:gd name="connsiteY56" fmla="*/ 580030 h 699897"/>
              <a:gd name="connsiteX57" fmla="*/ 54592 w 1303470"/>
              <a:gd name="connsiteY57" fmla="*/ 559558 h 699897"/>
              <a:gd name="connsiteX58" fmla="*/ 34120 w 1303470"/>
              <a:gd name="connsiteY58" fmla="*/ 545911 h 699897"/>
              <a:gd name="connsiteX59" fmla="*/ 20472 w 1303470"/>
              <a:gd name="connsiteY59" fmla="*/ 525439 h 699897"/>
              <a:gd name="connsiteX60" fmla="*/ 47768 w 1303470"/>
              <a:gd name="connsiteY60" fmla="*/ 532263 h 69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303470" h="699897">
                <a:moveTo>
                  <a:pt x="47768" y="532263"/>
                </a:moveTo>
                <a:cubicBezTo>
                  <a:pt x="51180" y="527714"/>
                  <a:pt x="45017" y="509003"/>
                  <a:pt x="40944" y="498143"/>
                </a:cubicBezTo>
                <a:cubicBezTo>
                  <a:pt x="38064" y="490464"/>
                  <a:pt x="30964" y="485007"/>
                  <a:pt x="27296" y="477672"/>
                </a:cubicBezTo>
                <a:cubicBezTo>
                  <a:pt x="24079" y="471238"/>
                  <a:pt x="23689" y="463634"/>
                  <a:pt x="20472" y="457200"/>
                </a:cubicBezTo>
                <a:cubicBezTo>
                  <a:pt x="-5986" y="404284"/>
                  <a:pt x="17153" y="467714"/>
                  <a:pt x="0" y="416257"/>
                </a:cubicBezTo>
                <a:cubicBezTo>
                  <a:pt x="4549" y="391236"/>
                  <a:pt x="8319" y="366061"/>
                  <a:pt x="13648" y="341194"/>
                </a:cubicBezTo>
                <a:cubicBezTo>
                  <a:pt x="15155" y="334161"/>
                  <a:pt x="17255" y="327156"/>
                  <a:pt x="20472" y="320723"/>
                </a:cubicBezTo>
                <a:cubicBezTo>
                  <a:pt x="24140" y="313387"/>
                  <a:pt x="27716" y="305374"/>
                  <a:pt x="34120" y="300251"/>
                </a:cubicBezTo>
                <a:cubicBezTo>
                  <a:pt x="39737" y="295757"/>
                  <a:pt x="47768" y="295702"/>
                  <a:pt x="54592" y="293427"/>
                </a:cubicBezTo>
                <a:cubicBezTo>
                  <a:pt x="79612" y="255895"/>
                  <a:pt x="54591" y="287740"/>
                  <a:pt x="88711" y="259308"/>
                </a:cubicBezTo>
                <a:cubicBezTo>
                  <a:pt x="96125" y="253130"/>
                  <a:pt x="101153" y="244189"/>
                  <a:pt x="109183" y="238836"/>
                </a:cubicBezTo>
                <a:cubicBezTo>
                  <a:pt x="115168" y="234846"/>
                  <a:pt x="123221" y="235229"/>
                  <a:pt x="129654" y="232012"/>
                </a:cubicBezTo>
                <a:cubicBezTo>
                  <a:pt x="136990" y="228344"/>
                  <a:pt x="142790" y="222032"/>
                  <a:pt x="150126" y="218364"/>
                </a:cubicBezTo>
                <a:cubicBezTo>
                  <a:pt x="156559" y="215147"/>
                  <a:pt x="164164" y="214757"/>
                  <a:pt x="170597" y="211540"/>
                </a:cubicBezTo>
                <a:cubicBezTo>
                  <a:pt x="177932" y="207872"/>
                  <a:pt x="183575" y="201224"/>
                  <a:pt x="191069" y="197893"/>
                </a:cubicBezTo>
                <a:cubicBezTo>
                  <a:pt x="204215" y="192050"/>
                  <a:pt x="220042" y="192225"/>
                  <a:pt x="232012" y="184245"/>
                </a:cubicBezTo>
                <a:cubicBezTo>
                  <a:pt x="258469" y="166607"/>
                  <a:pt x="244703" y="173191"/>
                  <a:pt x="272956" y="163773"/>
                </a:cubicBezTo>
                <a:cubicBezTo>
                  <a:pt x="324349" y="129509"/>
                  <a:pt x="259033" y="169740"/>
                  <a:pt x="320723" y="143302"/>
                </a:cubicBezTo>
                <a:cubicBezTo>
                  <a:pt x="328261" y="140071"/>
                  <a:pt x="333859" y="133322"/>
                  <a:pt x="341194" y="129654"/>
                </a:cubicBezTo>
                <a:cubicBezTo>
                  <a:pt x="347628" y="126437"/>
                  <a:pt x="355232" y="126047"/>
                  <a:pt x="361666" y="122830"/>
                </a:cubicBezTo>
                <a:cubicBezTo>
                  <a:pt x="414582" y="96372"/>
                  <a:pt x="351152" y="119511"/>
                  <a:pt x="402609" y="102358"/>
                </a:cubicBezTo>
                <a:cubicBezTo>
                  <a:pt x="411708" y="95534"/>
                  <a:pt x="419733" y="86973"/>
                  <a:pt x="429905" y="81887"/>
                </a:cubicBezTo>
                <a:cubicBezTo>
                  <a:pt x="456942" y="68369"/>
                  <a:pt x="482658" y="66271"/>
                  <a:pt x="511792" y="61415"/>
                </a:cubicBezTo>
                <a:cubicBezTo>
                  <a:pt x="525440" y="54591"/>
                  <a:pt x="538791" y="47140"/>
                  <a:pt x="552735" y="40943"/>
                </a:cubicBezTo>
                <a:cubicBezTo>
                  <a:pt x="559308" y="38022"/>
                  <a:pt x="566595" y="36953"/>
                  <a:pt x="573206" y="34120"/>
                </a:cubicBezTo>
                <a:cubicBezTo>
                  <a:pt x="582556" y="30113"/>
                  <a:pt x="590512" y="22393"/>
                  <a:pt x="600502" y="20472"/>
                </a:cubicBezTo>
                <a:cubicBezTo>
                  <a:pt x="650098" y="10934"/>
                  <a:pt x="750627" y="0"/>
                  <a:pt x="750627" y="0"/>
                </a:cubicBezTo>
                <a:cubicBezTo>
                  <a:pt x="766693" y="730"/>
                  <a:pt x="892186" y="445"/>
                  <a:pt x="941696" y="13648"/>
                </a:cubicBezTo>
                <a:cubicBezTo>
                  <a:pt x="962546" y="19208"/>
                  <a:pt x="982362" y="28192"/>
                  <a:pt x="1003111" y="34120"/>
                </a:cubicBezTo>
                <a:cubicBezTo>
                  <a:pt x="1019033" y="38669"/>
                  <a:pt x="1035051" y="42897"/>
                  <a:pt x="1050878" y="47767"/>
                </a:cubicBezTo>
                <a:cubicBezTo>
                  <a:pt x="1064628" y="51998"/>
                  <a:pt x="1091821" y="61415"/>
                  <a:pt x="1091821" y="61415"/>
                </a:cubicBezTo>
                <a:cubicBezTo>
                  <a:pt x="1125707" y="112244"/>
                  <a:pt x="1082155" y="49816"/>
                  <a:pt x="1125941" y="102358"/>
                </a:cubicBezTo>
                <a:cubicBezTo>
                  <a:pt x="1131192" y="108658"/>
                  <a:pt x="1134140" y="116700"/>
                  <a:pt x="1139589" y="122830"/>
                </a:cubicBezTo>
                <a:cubicBezTo>
                  <a:pt x="1152412" y="137256"/>
                  <a:pt x="1166884" y="150125"/>
                  <a:pt x="1180532" y="163773"/>
                </a:cubicBezTo>
                <a:cubicBezTo>
                  <a:pt x="1187356" y="170597"/>
                  <a:pt x="1191848" y="181193"/>
                  <a:pt x="1201003" y="184245"/>
                </a:cubicBezTo>
                <a:lnTo>
                  <a:pt x="1221475" y="191069"/>
                </a:lnTo>
                <a:cubicBezTo>
                  <a:pt x="1226024" y="197893"/>
                  <a:pt x="1231792" y="204046"/>
                  <a:pt x="1235123" y="211540"/>
                </a:cubicBezTo>
                <a:cubicBezTo>
                  <a:pt x="1240966" y="224686"/>
                  <a:pt x="1240791" y="240514"/>
                  <a:pt x="1248771" y="252484"/>
                </a:cubicBezTo>
                <a:cubicBezTo>
                  <a:pt x="1287883" y="311154"/>
                  <a:pt x="1240989" y="236920"/>
                  <a:pt x="1269242" y="293427"/>
                </a:cubicBezTo>
                <a:cubicBezTo>
                  <a:pt x="1272910" y="300763"/>
                  <a:pt x="1278341" y="307075"/>
                  <a:pt x="1282890" y="313899"/>
                </a:cubicBezTo>
                <a:cubicBezTo>
                  <a:pt x="1285165" y="329821"/>
                  <a:pt x="1286750" y="345858"/>
                  <a:pt x="1289714" y="361666"/>
                </a:cubicBezTo>
                <a:cubicBezTo>
                  <a:pt x="1293579" y="382278"/>
                  <a:pt x="1302260" y="402139"/>
                  <a:pt x="1303362" y="423081"/>
                </a:cubicBezTo>
                <a:cubicBezTo>
                  <a:pt x="1304108" y="437248"/>
                  <a:pt x="1301160" y="488899"/>
                  <a:pt x="1289714" y="511791"/>
                </a:cubicBezTo>
                <a:cubicBezTo>
                  <a:pt x="1286046" y="519127"/>
                  <a:pt x="1280615" y="525439"/>
                  <a:pt x="1276066" y="532263"/>
                </a:cubicBezTo>
                <a:cubicBezTo>
                  <a:pt x="1273791" y="548185"/>
                  <a:pt x="1275774" y="565332"/>
                  <a:pt x="1269242" y="580030"/>
                </a:cubicBezTo>
                <a:cubicBezTo>
                  <a:pt x="1264641" y="590383"/>
                  <a:pt x="1237383" y="597474"/>
                  <a:pt x="1228299" y="600502"/>
                </a:cubicBezTo>
                <a:cubicBezTo>
                  <a:pt x="1218799" y="610002"/>
                  <a:pt x="1201604" y="629872"/>
                  <a:pt x="1187356" y="634621"/>
                </a:cubicBezTo>
                <a:cubicBezTo>
                  <a:pt x="1174230" y="638996"/>
                  <a:pt x="1160060" y="639170"/>
                  <a:pt x="1146412" y="641445"/>
                </a:cubicBezTo>
                <a:cubicBezTo>
                  <a:pt x="1139588" y="643720"/>
                  <a:pt x="1132676" y="645743"/>
                  <a:pt x="1125941" y="648269"/>
                </a:cubicBezTo>
                <a:cubicBezTo>
                  <a:pt x="842161" y="754689"/>
                  <a:pt x="1458220" y="665248"/>
                  <a:pt x="341194" y="655093"/>
                </a:cubicBezTo>
                <a:cubicBezTo>
                  <a:pt x="334370" y="652818"/>
                  <a:pt x="327745" y="649829"/>
                  <a:pt x="320723" y="648269"/>
                </a:cubicBezTo>
                <a:cubicBezTo>
                  <a:pt x="307217" y="645267"/>
                  <a:pt x="292906" y="645820"/>
                  <a:pt x="279780" y="641445"/>
                </a:cubicBezTo>
                <a:cubicBezTo>
                  <a:pt x="271999" y="638851"/>
                  <a:pt x="267089" y="630391"/>
                  <a:pt x="259308" y="627797"/>
                </a:cubicBezTo>
                <a:cubicBezTo>
                  <a:pt x="246182" y="623422"/>
                  <a:pt x="231894" y="623872"/>
                  <a:pt x="218365" y="620973"/>
                </a:cubicBezTo>
                <a:cubicBezTo>
                  <a:pt x="99371" y="595474"/>
                  <a:pt x="219881" y="616675"/>
                  <a:pt x="122830" y="600502"/>
                </a:cubicBezTo>
                <a:cubicBezTo>
                  <a:pt x="113732" y="595953"/>
                  <a:pt x="104885" y="590861"/>
                  <a:pt x="95535" y="586854"/>
                </a:cubicBezTo>
                <a:cubicBezTo>
                  <a:pt x="88923" y="584020"/>
                  <a:pt x="81048" y="584020"/>
                  <a:pt x="75063" y="580030"/>
                </a:cubicBezTo>
                <a:cubicBezTo>
                  <a:pt x="67033" y="574677"/>
                  <a:pt x="62006" y="565736"/>
                  <a:pt x="54592" y="559558"/>
                </a:cubicBezTo>
                <a:cubicBezTo>
                  <a:pt x="48292" y="554308"/>
                  <a:pt x="40944" y="550460"/>
                  <a:pt x="34120" y="545911"/>
                </a:cubicBezTo>
                <a:cubicBezTo>
                  <a:pt x="29571" y="539087"/>
                  <a:pt x="23703" y="532977"/>
                  <a:pt x="20472" y="525439"/>
                </a:cubicBezTo>
                <a:cubicBezTo>
                  <a:pt x="16778" y="516819"/>
                  <a:pt x="44356" y="536812"/>
                  <a:pt x="47768" y="532263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uolivapaa piirto 7"/>
          <p:cNvSpPr/>
          <p:nvPr/>
        </p:nvSpPr>
        <p:spPr>
          <a:xfrm>
            <a:off x="7246961" y="1446663"/>
            <a:ext cx="300251" cy="102358"/>
          </a:xfrm>
          <a:custGeom>
            <a:avLst/>
            <a:gdLst>
              <a:gd name="connsiteX0" fmla="*/ 0 w 300251"/>
              <a:gd name="connsiteY0" fmla="*/ 95534 h 102358"/>
              <a:gd name="connsiteX1" fmla="*/ 6824 w 300251"/>
              <a:gd name="connsiteY1" fmla="*/ 61415 h 102358"/>
              <a:gd name="connsiteX2" fmla="*/ 13648 w 300251"/>
              <a:gd name="connsiteY2" fmla="*/ 20471 h 102358"/>
              <a:gd name="connsiteX3" fmla="*/ 34120 w 300251"/>
              <a:gd name="connsiteY3" fmla="*/ 13647 h 102358"/>
              <a:gd name="connsiteX4" fmla="*/ 54591 w 300251"/>
              <a:gd name="connsiteY4" fmla="*/ 0 h 102358"/>
              <a:gd name="connsiteX5" fmla="*/ 191069 w 300251"/>
              <a:gd name="connsiteY5" fmla="*/ 6824 h 102358"/>
              <a:gd name="connsiteX6" fmla="*/ 211540 w 300251"/>
              <a:gd name="connsiteY6" fmla="*/ 13647 h 102358"/>
              <a:gd name="connsiteX7" fmla="*/ 252484 w 300251"/>
              <a:gd name="connsiteY7" fmla="*/ 40943 h 102358"/>
              <a:gd name="connsiteX8" fmla="*/ 272955 w 300251"/>
              <a:gd name="connsiteY8" fmla="*/ 54591 h 102358"/>
              <a:gd name="connsiteX9" fmla="*/ 286603 w 300251"/>
              <a:gd name="connsiteY9" fmla="*/ 75062 h 102358"/>
              <a:gd name="connsiteX10" fmla="*/ 300251 w 300251"/>
              <a:gd name="connsiteY10" fmla="*/ 102358 h 10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0251" h="102358">
                <a:moveTo>
                  <a:pt x="0" y="95534"/>
                </a:moveTo>
                <a:cubicBezTo>
                  <a:pt x="2275" y="84161"/>
                  <a:pt x="4749" y="72826"/>
                  <a:pt x="6824" y="61415"/>
                </a:cubicBezTo>
                <a:cubicBezTo>
                  <a:pt x="9299" y="47802"/>
                  <a:pt x="6783" y="32484"/>
                  <a:pt x="13648" y="20471"/>
                </a:cubicBezTo>
                <a:cubicBezTo>
                  <a:pt x="17217" y="14226"/>
                  <a:pt x="27686" y="16864"/>
                  <a:pt x="34120" y="13647"/>
                </a:cubicBezTo>
                <a:cubicBezTo>
                  <a:pt x="41455" y="9979"/>
                  <a:pt x="47767" y="4549"/>
                  <a:pt x="54591" y="0"/>
                </a:cubicBezTo>
                <a:cubicBezTo>
                  <a:pt x="100084" y="2275"/>
                  <a:pt x="145691" y="2878"/>
                  <a:pt x="191069" y="6824"/>
                </a:cubicBezTo>
                <a:cubicBezTo>
                  <a:pt x="198235" y="7447"/>
                  <a:pt x="205252" y="10154"/>
                  <a:pt x="211540" y="13647"/>
                </a:cubicBezTo>
                <a:cubicBezTo>
                  <a:pt x="225879" y="21613"/>
                  <a:pt x="238836" y="31844"/>
                  <a:pt x="252484" y="40943"/>
                </a:cubicBezTo>
                <a:lnTo>
                  <a:pt x="272955" y="54591"/>
                </a:lnTo>
                <a:cubicBezTo>
                  <a:pt x="277504" y="61415"/>
                  <a:pt x="282935" y="67727"/>
                  <a:pt x="286603" y="75062"/>
                </a:cubicBezTo>
                <a:cubicBezTo>
                  <a:pt x="302286" y="106428"/>
                  <a:pt x="284834" y="86941"/>
                  <a:pt x="300251" y="10235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/>
          <p:cNvSpPr/>
          <p:nvPr/>
        </p:nvSpPr>
        <p:spPr>
          <a:xfrm>
            <a:off x="7711807" y="5203634"/>
            <a:ext cx="139547" cy="282043"/>
          </a:xfrm>
          <a:custGeom>
            <a:avLst/>
            <a:gdLst>
              <a:gd name="connsiteX0" fmla="*/ 139547 w 139547"/>
              <a:gd name="connsiteY0" fmla="*/ 0 h 282043"/>
              <a:gd name="connsiteX1" fmla="*/ 135875 w 139547"/>
              <a:gd name="connsiteY1" fmla="*/ 18361 h 282043"/>
              <a:gd name="connsiteX2" fmla="*/ 121186 w 139547"/>
              <a:gd name="connsiteY2" fmla="*/ 40395 h 282043"/>
              <a:gd name="connsiteX3" fmla="*/ 110169 w 139547"/>
              <a:gd name="connsiteY3" fmla="*/ 62429 h 282043"/>
              <a:gd name="connsiteX4" fmla="*/ 99152 w 139547"/>
              <a:gd name="connsiteY4" fmla="*/ 66101 h 282043"/>
              <a:gd name="connsiteX5" fmla="*/ 88135 w 139547"/>
              <a:gd name="connsiteY5" fmla="*/ 88135 h 282043"/>
              <a:gd name="connsiteX6" fmla="*/ 77118 w 139547"/>
              <a:gd name="connsiteY6" fmla="*/ 110168 h 282043"/>
              <a:gd name="connsiteX7" fmla="*/ 62429 w 139547"/>
              <a:gd name="connsiteY7" fmla="*/ 135874 h 282043"/>
              <a:gd name="connsiteX8" fmla="*/ 58757 w 139547"/>
              <a:gd name="connsiteY8" fmla="*/ 146891 h 282043"/>
              <a:gd name="connsiteX9" fmla="*/ 51412 w 139547"/>
              <a:gd name="connsiteY9" fmla="*/ 157908 h 282043"/>
              <a:gd name="connsiteX10" fmla="*/ 47740 w 139547"/>
              <a:gd name="connsiteY10" fmla="*/ 168925 h 282043"/>
              <a:gd name="connsiteX11" fmla="*/ 40395 w 139547"/>
              <a:gd name="connsiteY11" fmla="*/ 179942 h 282043"/>
              <a:gd name="connsiteX12" fmla="*/ 29379 w 139547"/>
              <a:gd name="connsiteY12" fmla="*/ 205648 h 282043"/>
              <a:gd name="connsiteX13" fmla="*/ 18362 w 139547"/>
              <a:gd name="connsiteY13" fmla="*/ 209320 h 282043"/>
              <a:gd name="connsiteX14" fmla="*/ 0 w 139547"/>
              <a:gd name="connsiteY14" fmla="*/ 238699 h 282043"/>
              <a:gd name="connsiteX15" fmla="*/ 7345 w 139547"/>
              <a:gd name="connsiteY15" fmla="*/ 271749 h 28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9547" h="282043">
                <a:moveTo>
                  <a:pt x="139547" y="0"/>
                </a:moveTo>
                <a:cubicBezTo>
                  <a:pt x="138323" y="6120"/>
                  <a:pt x="138458" y="12679"/>
                  <a:pt x="135875" y="18361"/>
                </a:cubicBezTo>
                <a:cubicBezTo>
                  <a:pt x="132222" y="26397"/>
                  <a:pt x="123978" y="32021"/>
                  <a:pt x="121186" y="40395"/>
                </a:cubicBezTo>
                <a:cubicBezTo>
                  <a:pt x="118767" y="47651"/>
                  <a:pt x="116639" y="57253"/>
                  <a:pt x="110169" y="62429"/>
                </a:cubicBezTo>
                <a:cubicBezTo>
                  <a:pt x="107146" y="64847"/>
                  <a:pt x="102824" y="64877"/>
                  <a:pt x="99152" y="66101"/>
                </a:cubicBezTo>
                <a:cubicBezTo>
                  <a:pt x="89922" y="93792"/>
                  <a:pt x="102373" y="59659"/>
                  <a:pt x="88135" y="88135"/>
                </a:cubicBezTo>
                <a:cubicBezTo>
                  <a:pt x="72934" y="118537"/>
                  <a:pt x="98164" y="78603"/>
                  <a:pt x="77118" y="110168"/>
                </a:cubicBezTo>
                <a:cubicBezTo>
                  <a:pt x="68699" y="135428"/>
                  <a:pt x="80215" y="104749"/>
                  <a:pt x="62429" y="135874"/>
                </a:cubicBezTo>
                <a:cubicBezTo>
                  <a:pt x="60508" y="139235"/>
                  <a:pt x="60488" y="143429"/>
                  <a:pt x="58757" y="146891"/>
                </a:cubicBezTo>
                <a:cubicBezTo>
                  <a:pt x="56783" y="150839"/>
                  <a:pt x="53860" y="154236"/>
                  <a:pt x="51412" y="157908"/>
                </a:cubicBezTo>
                <a:cubicBezTo>
                  <a:pt x="50188" y="161580"/>
                  <a:pt x="49471" y="165463"/>
                  <a:pt x="47740" y="168925"/>
                </a:cubicBezTo>
                <a:cubicBezTo>
                  <a:pt x="45766" y="172873"/>
                  <a:pt x="42134" y="175885"/>
                  <a:pt x="40395" y="179942"/>
                </a:cubicBezTo>
                <a:cubicBezTo>
                  <a:pt x="35793" y="190679"/>
                  <a:pt x="39399" y="197632"/>
                  <a:pt x="29379" y="205648"/>
                </a:cubicBezTo>
                <a:cubicBezTo>
                  <a:pt x="26356" y="208066"/>
                  <a:pt x="22034" y="208096"/>
                  <a:pt x="18362" y="209320"/>
                </a:cubicBezTo>
                <a:cubicBezTo>
                  <a:pt x="9621" y="235541"/>
                  <a:pt x="17459" y="227059"/>
                  <a:pt x="0" y="238699"/>
                </a:cubicBezTo>
                <a:cubicBezTo>
                  <a:pt x="7783" y="281503"/>
                  <a:pt x="7345" y="292780"/>
                  <a:pt x="7345" y="27174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Puolivapaa piirto 9"/>
          <p:cNvSpPr/>
          <p:nvPr/>
        </p:nvSpPr>
        <p:spPr>
          <a:xfrm>
            <a:off x="7399654" y="6323584"/>
            <a:ext cx="238707" cy="187385"/>
          </a:xfrm>
          <a:custGeom>
            <a:avLst/>
            <a:gdLst>
              <a:gd name="connsiteX0" fmla="*/ 91816 w 238707"/>
              <a:gd name="connsiteY0" fmla="*/ 98 h 187385"/>
              <a:gd name="connsiteX1" fmla="*/ 55093 w 238707"/>
              <a:gd name="connsiteY1" fmla="*/ 3770 h 187385"/>
              <a:gd name="connsiteX2" fmla="*/ 7353 w 238707"/>
              <a:gd name="connsiteY2" fmla="*/ 14787 h 187385"/>
              <a:gd name="connsiteX3" fmla="*/ 9 w 238707"/>
              <a:gd name="connsiteY3" fmla="*/ 25804 h 187385"/>
              <a:gd name="connsiteX4" fmla="*/ 7353 w 238707"/>
              <a:gd name="connsiteY4" fmla="*/ 80888 h 187385"/>
              <a:gd name="connsiteX5" fmla="*/ 14698 w 238707"/>
              <a:gd name="connsiteY5" fmla="*/ 91905 h 187385"/>
              <a:gd name="connsiteX6" fmla="*/ 25715 w 238707"/>
              <a:gd name="connsiteY6" fmla="*/ 117611 h 187385"/>
              <a:gd name="connsiteX7" fmla="*/ 55093 w 238707"/>
              <a:gd name="connsiteY7" fmla="*/ 161679 h 187385"/>
              <a:gd name="connsiteX8" fmla="*/ 77127 w 238707"/>
              <a:gd name="connsiteY8" fmla="*/ 169023 h 187385"/>
              <a:gd name="connsiteX9" fmla="*/ 88144 w 238707"/>
              <a:gd name="connsiteY9" fmla="*/ 176368 h 187385"/>
              <a:gd name="connsiteX10" fmla="*/ 99160 w 238707"/>
              <a:gd name="connsiteY10" fmla="*/ 180040 h 187385"/>
              <a:gd name="connsiteX11" fmla="*/ 154245 w 238707"/>
              <a:gd name="connsiteY11" fmla="*/ 187385 h 187385"/>
              <a:gd name="connsiteX12" fmla="*/ 168934 w 238707"/>
              <a:gd name="connsiteY12" fmla="*/ 183712 h 187385"/>
              <a:gd name="connsiteX13" fmla="*/ 190968 w 238707"/>
              <a:gd name="connsiteY13" fmla="*/ 180040 h 187385"/>
              <a:gd name="connsiteX14" fmla="*/ 201985 w 238707"/>
              <a:gd name="connsiteY14" fmla="*/ 172696 h 187385"/>
              <a:gd name="connsiteX15" fmla="*/ 213001 w 238707"/>
              <a:gd name="connsiteY15" fmla="*/ 169023 h 187385"/>
              <a:gd name="connsiteX16" fmla="*/ 238707 w 238707"/>
              <a:gd name="connsiteY16" fmla="*/ 143317 h 187385"/>
              <a:gd name="connsiteX17" fmla="*/ 235035 w 238707"/>
              <a:gd name="connsiteY17" fmla="*/ 77216 h 187385"/>
              <a:gd name="connsiteX18" fmla="*/ 231363 w 238707"/>
              <a:gd name="connsiteY18" fmla="*/ 66199 h 187385"/>
              <a:gd name="connsiteX19" fmla="*/ 220346 w 238707"/>
              <a:gd name="connsiteY19" fmla="*/ 62527 h 187385"/>
              <a:gd name="connsiteX20" fmla="*/ 198312 w 238707"/>
              <a:gd name="connsiteY20" fmla="*/ 47838 h 187385"/>
              <a:gd name="connsiteX21" fmla="*/ 176279 w 238707"/>
              <a:gd name="connsiteY21" fmla="*/ 36821 h 187385"/>
              <a:gd name="connsiteX22" fmla="*/ 150573 w 238707"/>
              <a:gd name="connsiteY22" fmla="*/ 25804 h 187385"/>
              <a:gd name="connsiteX23" fmla="*/ 135883 w 238707"/>
              <a:gd name="connsiteY23" fmla="*/ 18459 h 187385"/>
              <a:gd name="connsiteX24" fmla="*/ 124866 w 238707"/>
              <a:gd name="connsiteY24" fmla="*/ 14787 h 187385"/>
              <a:gd name="connsiteX25" fmla="*/ 106505 w 238707"/>
              <a:gd name="connsiteY25" fmla="*/ 7443 h 187385"/>
              <a:gd name="connsiteX26" fmla="*/ 91816 w 238707"/>
              <a:gd name="connsiteY26" fmla="*/ 98 h 1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38707" h="187385">
                <a:moveTo>
                  <a:pt x="91816" y="98"/>
                </a:moveTo>
                <a:cubicBezTo>
                  <a:pt x="83247" y="-514"/>
                  <a:pt x="67245" y="1851"/>
                  <a:pt x="55093" y="3770"/>
                </a:cubicBezTo>
                <a:cubicBezTo>
                  <a:pt x="43648" y="5577"/>
                  <a:pt x="21125" y="11344"/>
                  <a:pt x="7353" y="14787"/>
                </a:cubicBezTo>
                <a:cubicBezTo>
                  <a:pt x="4905" y="18459"/>
                  <a:pt x="347" y="21404"/>
                  <a:pt x="9" y="25804"/>
                </a:cubicBezTo>
                <a:cubicBezTo>
                  <a:pt x="-214" y="28708"/>
                  <a:pt x="3560" y="70773"/>
                  <a:pt x="7353" y="80888"/>
                </a:cubicBezTo>
                <a:cubicBezTo>
                  <a:pt x="8903" y="85021"/>
                  <a:pt x="12250" y="88233"/>
                  <a:pt x="14698" y="91905"/>
                </a:cubicBezTo>
                <a:cubicBezTo>
                  <a:pt x="26518" y="127368"/>
                  <a:pt x="7564" y="72232"/>
                  <a:pt x="25715" y="117611"/>
                </a:cubicBezTo>
                <a:cubicBezTo>
                  <a:pt x="32488" y="134545"/>
                  <a:pt x="32757" y="154234"/>
                  <a:pt x="55093" y="161679"/>
                </a:cubicBezTo>
                <a:lnTo>
                  <a:pt x="77127" y="169023"/>
                </a:lnTo>
                <a:cubicBezTo>
                  <a:pt x="80799" y="171471"/>
                  <a:pt x="84196" y="174394"/>
                  <a:pt x="88144" y="176368"/>
                </a:cubicBezTo>
                <a:cubicBezTo>
                  <a:pt x="91606" y="178099"/>
                  <a:pt x="95342" y="179404"/>
                  <a:pt x="99160" y="180040"/>
                </a:cubicBezTo>
                <a:cubicBezTo>
                  <a:pt x="117432" y="183085"/>
                  <a:pt x="135883" y="184937"/>
                  <a:pt x="154245" y="187385"/>
                </a:cubicBezTo>
                <a:cubicBezTo>
                  <a:pt x="159141" y="186161"/>
                  <a:pt x="163985" y="184702"/>
                  <a:pt x="168934" y="183712"/>
                </a:cubicBezTo>
                <a:cubicBezTo>
                  <a:pt x="176235" y="182252"/>
                  <a:pt x="183904" y="182394"/>
                  <a:pt x="190968" y="180040"/>
                </a:cubicBezTo>
                <a:cubicBezTo>
                  <a:pt x="195155" y="178644"/>
                  <a:pt x="198038" y="174670"/>
                  <a:pt x="201985" y="172696"/>
                </a:cubicBezTo>
                <a:cubicBezTo>
                  <a:pt x="205447" y="170965"/>
                  <a:pt x="209329" y="170247"/>
                  <a:pt x="213001" y="169023"/>
                </a:cubicBezTo>
                <a:cubicBezTo>
                  <a:pt x="229838" y="143768"/>
                  <a:pt x="219317" y="149780"/>
                  <a:pt x="238707" y="143317"/>
                </a:cubicBezTo>
                <a:cubicBezTo>
                  <a:pt x="237483" y="121283"/>
                  <a:pt x="237127" y="99184"/>
                  <a:pt x="235035" y="77216"/>
                </a:cubicBezTo>
                <a:cubicBezTo>
                  <a:pt x="234668" y="73362"/>
                  <a:pt x="234100" y="68936"/>
                  <a:pt x="231363" y="66199"/>
                </a:cubicBezTo>
                <a:cubicBezTo>
                  <a:pt x="228626" y="63462"/>
                  <a:pt x="224018" y="63751"/>
                  <a:pt x="220346" y="62527"/>
                </a:cubicBezTo>
                <a:cubicBezTo>
                  <a:pt x="199460" y="41641"/>
                  <a:pt x="219572" y="58468"/>
                  <a:pt x="198312" y="47838"/>
                </a:cubicBezTo>
                <a:cubicBezTo>
                  <a:pt x="169834" y="33599"/>
                  <a:pt x="203970" y="46051"/>
                  <a:pt x="176279" y="36821"/>
                </a:cubicBezTo>
                <a:cubicBezTo>
                  <a:pt x="153953" y="21936"/>
                  <a:pt x="177674" y="35967"/>
                  <a:pt x="150573" y="25804"/>
                </a:cubicBezTo>
                <a:cubicBezTo>
                  <a:pt x="145447" y="23882"/>
                  <a:pt x="140915" y="20616"/>
                  <a:pt x="135883" y="18459"/>
                </a:cubicBezTo>
                <a:cubicBezTo>
                  <a:pt x="132325" y="16934"/>
                  <a:pt x="128491" y="16146"/>
                  <a:pt x="124866" y="14787"/>
                </a:cubicBezTo>
                <a:cubicBezTo>
                  <a:pt x="118694" y="12473"/>
                  <a:pt x="112900" y="9042"/>
                  <a:pt x="106505" y="7443"/>
                </a:cubicBezTo>
                <a:cubicBezTo>
                  <a:pt x="98108" y="5344"/>
                  <a:pt x="100385" y="710"/>
                  <a:pt x="91816" y="98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Puolivapaa piirto 10"/>
          <p:cNvSpPr/>
          <p:nvPr/>
        </p:nvSpPr>
        <p:spPr>
          <a:xfrm>
            <a:off x="5706737" y="4964935"/>
            <a:ext cx="2038121" cy="929868"/>
          </a:xfrm>
          <a:custGeom>
            <a:avLst/>
            <a:gdLst>
              <a:gd name="connsiteX0" fmla="*/ 260733 w 2038121"/>
              <a:gd name="connsiteY0" fmla="*/ 929089 h 929868"/>
              <a:gd name="connsiteX1" fmla="*/ 150564 w 2038121"/>
              <a:gd name="connsiteY1" fmla="*/ 918072 h 929868"/>
              <a:gd name="connsiteX2" fmla="*/ 121186 w 2038121"/>
              <a:gd name="connsiteY2" fmla="*/ 914400 h 929868"/>
              <a:gd name="connsiteX3" fmla="*/ 95480 w 2038121"/>
              <a:gd name="connsiteY3" fmla="*/ 903383 h 929868"/>
              <a:gd name="connsiteX4" fmla="*/ 73446 w 2038121"/>
              <a:gd name="connsiteY4" fmla="*/ 885022 h 929868"/>
              <a:gd name="connsiteX5" fmla="*/ 62429 w 2038121"/>
              <a:gd name="connsiteY5" fmla="*/ 881349 h 929868"/>
              <a:gd name="connsiteX6" fmla="*/ 58757 w 2038121"/>
              <a:gd name="connsiteY6" fmla="*/ 870332 h 929868"/>
              <a:gd name="connsiteX7" fmla="*/ 47740 w 2038121"/>
              <a:gd name="connsiteY7" fmla="*/ 866660 h 929868"/>
              <a:gd name="connsiteX8" fmla="*/ 36723 w 2038121"/>
              <a:gd name="connsiteY8" fmla="*/ 855643 h 929868"/>
              <a:gd name="connsiteX9" fmla="*/ 33051 w 2038121"/>
              <a:gd name="connsiteY9" fmla="*/ 844626 h 929868"/>
              <a:gd name="connsiteX10" fmla="*/ 22034 w 2038121"/>
              <a:gd name="connsiteY10" fmla="*/ 837282 h 929868"/>
              <a:gd name="connsiteX11" fmla="*/ 14690 w 2038121"/>
              <a:gd name="connsiteY11" fmla="*/ 826265 h 929868"/>
              <a:gd name="connsiteX12" fmla="*/ 11017 w 2038121"/>
              <a:gd name="connsiteY12" fmla="*/ 811576 h 929868"/>
              <a:gd name="connsiteX13" fmla="*/ 3673 w 2038121"/>
              <a:gd name="connsiteY13" fmla="*/ 800559 h 929868"/>
              <a:gd name="connsiteX14" fmla="*/ 0 w 2038121"/>
              <a:gd name="connsiteY14" fmla="*/ 789542 h 929868"/>
              <a:gd name="connsiteX15" fmla="*/ 7345 w 2038121"/>
              <a:gd name="connsiteY15" fmla="*/ 690390 h 929868"/>
              <a:gd name="connsiteX16" fmla="*/ 18362 w 2038121"/>
              <a:gd name="connsiteY16" fmla="*/ 646323 h 929868"/>
              <a:gd name="connsiteX17" fmla="*/ 29379 w 2038121"/>
              <a:gd name="connsiteY17" fmla="*/ 620617 h 929868"/>
              <a:gd name="connsiteX18" fmla="*/ 33051 w 2038121"/>
              <a:gd name="connsiteY18" fmla="*/ 609600 h 929868"/>
              <a:gd name="connsiteX19" fmla="*/ 44068 w 2038121"/>
              <a:gd name="connsiteY19" fmla="*/ 598583 h 929868"/>
              <a:gd name="connsiteX20" fmla="*/ 55085 w 2038121"/>
              <a:gd name="connsiteY20" fmla="*/ 576549 h 929868"/>
              <a:gd name="connsiteX21" fmla="*/ 69774 w 2038121"/>
              <a:gd name="connsiteY21" fmla="*/ 569205 h 929868"/>
              <a:gd name="connsiteX22" fmla="*/ 84463 w 2038121"/>
              <a:gd name="connsiteY22" fmla="*/ 554516 h 929868"/>
              <a:gd name="connsiteX23" fmla="*/ 88135 w 2038121"/>
              <a:gd name="connsiteY23" fmla="*/ 543499 h 929868"/>
              <a:gd name="connsiteX24" fmla="*/ 110169 w 2038121"/>
              <a:gd name="connsiteY24" fmla="*/ 525137 h 929868"/>
              <a:gd name="connsiteX25" fmla="*/ 132203 w 2038121"/>
              <a:gd name="connsiteY25" fmla="*/ 510448 h 929868"/>
              <a:gd name="connsiteX26" fmla="*/ 143220 w 2038121"/>
              <a:gd name="connsiteY26" fmla="*/ 499431 h 929868"/>
              <a:gd name="connsiteX27" fmla="*/ 165253 w 2038121"/>
              <a:gd name="connsiteY27" fmla="*/ 488414 h 929868"/>
              <a:gd name="connsiteX28" fmla="*/ 187287 w 2038121"/>
              <a:gd name="connsiteY28" fmla="*/ 473725 h 929868"/>
              <a:gd name="connsiteX29" fmla="*/ 198304 w 2038121"/>
              <a:gd name="connsiteY29" fmla="*/ 462708 h 929868"/>
              <a:gd name="connsiteX30" fmla="*/ 224010 w 2038121"/>
              <a:gd name="connsiteY30" fmla="*/ 451692 h 929868"/>
              <a:gd name="connsiteX31" fmla="*/ 246044 w 2038121"/>
              <a:gd name="connsiteY31" fmla="*/ 437002 h 929868"/>
              <a:gd name="connsiteX32" fmla="*/ 257061 w 2038121"/>
              <a:gd name="connsiteY32" fmla="*/ 425985 h 929868"/>
              <a:gd name="connsiteX33" fmla="*/ 271750 w 2038121"/>
              <a:gd name="connsiteY33" fmla="*/ 414969 h 929868"/>
              <a:gd name="connsiteX34" fmla="*/ 282767 w 2038121"/>
              <a:gd name="connsiteY34" fmla="*/ 407624 h 929868"/>
              <a:gd name="connsiteX35" fmla="*/ 304800 w 2038121"/>
              <a:gd name="connsiteY35" fmla="*/ 392935 h 929868"/>
              <a:gd name="connsiteX36" fmla="*/ 330506 w 2038121"/>
              <a:gd name="connsiteY36" fmla="*/ 378246 h 929868"/>
              <a:gd name="connsiteX37" fmla="*/ 341523 w 2038121"/>
              <a:gd name="connsiteY37" fmla="*/ 370901 h 929868"/>
              <a:gd name="connsiteX38" fmla="*/ 352540 w 2038121"/>
              <a:gd name="connsiteY38" fmla="*/ 367229 h 929868"/>
              <a:gd name="connsiteX39" fmla="*/ 363557 w 2038121"/>
              <a:gd name="connsiteY39" fmla="*/ 359884 h 929868"/>
              <a:gd name="connsiteX40" fmla="*/ 374574 w 2038121"/>
              <a:gd name="connsiteY40" fmla="*/ 348867 h 929868"/>
              <a:gd name="connsiteX41" fmla="*/ 385591 w 2038121"/>
              <a:gd name="connsiteY41" fmla="*/ 345195 h 929868"/>
              <a:gd name="connsiteX42" fmla="*/ 400280 w 2038121"/>
              <a:gd name="connsiteY42" fmla="*/ 337851 h 929868"/>
              <a:gd name="connsiteX43" fmla="*/ 411297 w 2038121"/>
              <a:gd name="connsiteY43" fmla="*/ 326834 h 929868"/>
              <a:gd name="connsiteX44" fmla="*/ 422314 w 2038121"/>
              <a:gd name="connsiteY44" fmla="*/ 323161 h 929868"/>
              <a:gd name="connsiteX45" fmla="*/ 451692 w 2038121"/>
              <a:gd name="connsiteY45" fmla="*/ 312145 h 929868"/>
              <a:gd name="connsiteX46" fmla="*/ 466381 w 2038121"/>
              <a:gd name="connsiteY46" fmla="*/ 304800 h 929868"/>
              <a:gd name="connsiteX47" fmla="*/ 488415 w 2038121"/>
              <a:gd name="connsiteY47" fmla="*/ 290111 h 929868"/>
              <a:gd name="connsiteX48" fmla="*/ 499432 w 2038121"/>
              <a:gd name="connsiteY48" fmla="*/ 286438 h 929868"/>
              <a:gd name="connsiteX49" fmla="*/ 521465 w 2038121"/>
              <a:gd name="connsiteY49" fmla="*/ 275422 h 929868"/>
              <a:gd name="connsiteX50" fmla="*/ 550844 w 2038121"/>
              <a:gd name="connsiteY50" fmla="*/ 257060 h 929868"/>
              <a:gd name="connsiteX51" fmla="*/ 565533 w 2038121"/>
              <a:gd name="connsiteY51" fmla="*/ 246043 h 929868"/>
              <a:gd name="connsiteX52" fmla="*/ 576550 w 2038121"/>
              <a:gd name="connsiteY52" fmla="*/ 235026 h 929868"/>
              <a:gd name="connsiteX53" fmla="*/ 598583 w 2038121"/>
              <a:gd name="connsiteY53" fmla="*/ 227682 h 929868"/>
              <a:gd name="connsiteX54" fmla="*/ 609600 w 2038121"/>
              <a:gd name="connsiteY54" fmla="*/ 216665 h 929868"/>
              <a:gd name="connsiteX55" fmla="*/ 620617 w 2038121"/>
              <a:gd name="connsiteY55" fmla="*/ 209320 h 929868"/>
              <a:gd name="connsiteX56" fmla="*/ 638979 w 2038121"/>
              <a:gd name="connsiteY56" fmla="*/ 194631 h 929868"/>
              <a:gd name="connsiteX57" fmla="*/ 661012 w 2038121"/>
              <a:gd name="connsiteY57" fmla="*/ 176270 h 929868"/>
              <a:gd name="connsiteX58" fmla="*/ 683046 w 2038121"/>
              <a:gd name="connsiteY58" fmla="*/ 168925 h 929868"/>
              <a:gd name="connsiteX59" fmla="*/ 694063 w 2038121"/>
              <a:gd name="connsiteY59" fmla="*/ 161581 h 929868"/>
              <a:gd name="connsiteX60" fmla="*/ 705080 w 2038121"/>
              <a:gd name="connsiteY60" fmla="*/ 150564 h 929868"/>
              <a:gd name="connsiteX61" fmla="*/ 716097 w 2038121"/>
              <a:gd name="connsiteY61" fmla="*/ 146892 h 929868"/>
              <a:gd name="connsiteX62" fmla="*/ 730786 w 2038121"/>
              <a:gd name="connsiteY62" fmla="*/ 139547 h 929868"/>
              <a:gd name="connsiteX63" fmla="*/ 741803 w 2038121"/>
              <a:gd name="connsiteY63" fmla="*/ 135875 h 929868"/>
              <a:gd name="connsiteX64" fmla="*/ 760164 w 2038121"/>
              <a:gd name="connsiteY64" fmla="*/ 124858 h 929868"/>
              <a:gd name="connsiteX65" fmla="*/ 771181 w 2038121"/>
              <a:gd name="connsiteY65" fmla="*/ 117513 h 929868"/>
              <a:gd name="connsiteX66" fmla="*/ 785870 w 2038121"/>
              <a:gd name="connsiteY66" fmla="*/ 113841 h 929868"/>
              <a:gd name="connsiteX67" fmla="*/ 807904 w 2038121"/>
              <a:gd name="connsiteY67" fmla="*/ 95479 h 929868"/>
              <a:gd name="connsiteX68" fmla="*/ 829938 w 2038121"/>
              <a:gd name="connsiteY68" fmla="*/ 88135 h 929868"/>
              <a:gd name="connsiteX69" fmla="*/ 855644 w 2038121"/>
              <a:gd name="connsiteY69" fmla="*/ 77118 h 929868"/>
              <a:gd name="connsiteX70" fmla="*/ 881350 w 2038121"/>
              <a:gd name="connsiteY70" fmla="*/ 66101 h 929868"/>
              <a:gd name="connsiteX71" fmla="*/ 892367 w 2038121"/>
              <a:gd name="connsiteY71" fmla="*/ 58757 h 929868"/>
              <a:gd name="connsiteX72" fmla="*/ 907056 w 2038121"/>
              <a:gd name="connsiteY72" fmla="*/ 55084 h 929868"/>
              <a:gd name="connsiteX73" fmla="*/ 947451 w 2038121"/>
              <a:gd name="connsiteY73" fmla="*/ 44067 h 929868"/>
              <a:gd name="connsiteX74" fmla="*/ 962140 w 2038121"/>
              <a:gd name="connsiteY74" fmla="*/ 36723 h 929868"/>
              <a:gd name="connsiteX75" fmla="*/ 1006208 w 2038121"/>
              <a:gd name="connsiteY75" fmla="*/ 33051 h 929868"/>
              <a:gd name="connsiteX76" fmla="*/ 1020897 w 2038121"/>
              <a:gd name="connsiteY76" fmla="*/ 29378 h 929868"/>
              <a:gd name="connsiteX77" fmla="*/ 1031914 w 2038121"/>
              <a:gd name="connsiteY77" fmla="*/ 22034 h 929868"/>
              <a:gd name="connsiteX78" fmla="*/ 1050275 w 2038121"/>
              <a:gd name="connsiteY78" fmla="*/ 18361 h 929868"/>
              <a:gd name="connsiteX79" fmla="*/ 1164116 w 2038121"/>
              <a:gd name="connsiteY79" fmla="*/ 11017 h 929868"/>
              <a:gd name="connsiteX80" fmla="*/ 1255923 w 2038121"/>
              <a:gd name="connsiteY80" fmla="*/ 0 h 929868"/>
              <a:gd name="connsiteX81" fmla="*/ 1432193 w 2038121"/>
              <a:gd name="connsiteY81" fmla="*/ 3672 h 929868"/>
              <a:gd name="connsiteX82" fmla="*/ 1509311 w 2038121"/>
              <a:gd name="connsiteY82" fmla="*/ 14689 h 929868"/>
              <a:gd name="connsiteX83" fmla="*/ 1520328 w 2038121"/>
              <a:gd name="connsiteY83" fmla="*/ 22034 h 929868"/>
              <a:gd name="connsiteX84" fmla="*/ 1542362 w 2038121"/>
              <a:gd name="connsiteY84" fmla="*/ 25706 h 929868"/>
              <a:gd name="connsiteX85" fmla="*/ 1560723 w 2038121"/>
              <a:gd name="connsiteY85" fmla="*/ 29378 h 929868"/>
              <a:gd name="connsiteX86" fmla="*/ 1590102 w 2038121"/>
              <a:gd name="connsiteY86" fmla="*/ 40395 h 929868"/>
              <a:gd name="connsiteX87" fmla="*/ 1670892 w 2038121"/>
              <a:gd name="connsiteY87" fmla="*/ 51412 h 929868"/>
              <a:gd name="connsiteX88" fmla="*/ 1714959 w 2038121"/>
              <a:gd name="connsiteY88" fmla="*/ 69773 h 929868"/>
              <a:gd name="connsiteX89" fmla="*/ 1755355 w 2038121"/>
              <a:gd name="connsiteY89" fmla="*/ 80790 h 929868"/>
              <a:gd name="connsiteX90" fmla="*/ 1770044 w 2038121"/>
              <a:gd name="connsiteY90" fmla="*/ 88135 h 929868"/>
              <a:gd name="connsiteX91" fmla="*/ 1788405 w 2038121"/>
              <a:gd name="connsiteY91" fmla="*/ 91807 h 929868"/>
              <a:gd name="connsiteX92" fmla="*/ 1814111 w 2038121"/>
              <a:gd name="connsiteY92" fmla="*/ 99152 h 929868"/>
              <a:gd name="connsiteX93" fmla="*/ 1847162 w 2038121"/>
              <a:gd name="connsiteY93" fmla="*/ 110169 h 929868"/>
              <a:gd name="connsiteX94" fmla="*/ 1858179 w 2038121"/>
              <a:gd name="connsiteY94" fmla="*/ 117513 h 929868"/>
              <a:gd name="connsiteX95" fmla="*/ 1872868 w 2038121"/>
              <a:gd name="connsiteY95" fmla="*/ 121185 h 929868"/>
              <a:gd name="connsiteX96" fmla="*/ 1891229 w 2038121"/>
              <a:gd name="connsiteY96" fmla="*/ 128530 h 929868"/>
              <a:gd name="connsiteX97" fmla="*/ 1905918 w 2038121"/>
              <a:gd name="connsiteY97" fmla="*/ 132202 h 929868"/>
              <a:gd name="connsiteX98" fmla="*/ 1924280 w 2038121"/>
              <a:gd name="connsiteY98" fmla="*/ 139547 h 929868"/>
              <a:gd name="connsiteX99" fmla="*/ 1938969 w 2038121"/>
              <a:gd name="connsiteY99" fmla="*/ 143219 h 929868"/>
              <a:gd name="connsiteX100" fmla="*/ 1957330 w 2038121"/>
              <a:gd name="connsiteY100" fmla="*/ 150564 h 929868"/>
              <a:gd name="connsiteX101" fmla="*/ 1968347 w 2038121"/>
              <a:gd name="connsiteY101" fmla="*/ 154236 h 929868"/>
              <a:gd name="connsiteX102" fmla="*/ 1983036 w 2038121"/>
              <a:gd name="connsiteY102" fmla="*/ 165253 h 929868"/>
              <a:gd name="connsiteX103" fmla="*/ 2001398 w 2038121"/>
              <a:gd name="connsiteY103" fmla="*/ 172598 h 929868"/>
              <a:gd name="connsiteX104" fmla="*/ 2005070 w 2038121"/>
              <a:gd name="connsiteY104" fmla="*/ 183614 h 929868"/>
              <a:gd name="connsiteX105" fmla="*/ 2016087 w 2038121"/>
              <a:gd name="connsiteY105" fmla="*/ 209320 h 929868"/>
              <a:gd name="connsiteX106" fmla="*/ 2019759 w 2038121"/>
              <a:gd name="connsiteY106" fmla="*/ 220337 h 929868"/>
              <a:gd name="connsiteX107" fmla="*/ 2027104 w 2038121"/>
              <a:gd name="connsiteY107" fmla="*/ 231354 h 929868"/>
              <a:gd name="connsiteX108" fmla="*/ 2038121 w 2038121"/>
              <a:gd name="connsiteY108" fmla="*/ 271749 h 929868"/>
              <a:gd name="connsiteX109" fmla="*/ 2034449 w 2038121"/>
              <a:gd name="connsiteY109" fmla="*/ 341523 h 929868"/>
              <a:gd name="connsiteX110" fmla="*/ 2030776 w 2038121"/>
              <a:gd name="connsiteY110" fmla="*/ 367229 h 929868"/>
              <a:gd name="connsiteX111" fmla="*/ 2023432 w 2038121"/>
              <a:gd name="connsiteY111" fmla="*/ 378246 h 929868"/>
              <a:gd name="connsiteX112" fmla="*/ 2012415 w 2038121"/>
              <a:gd name="connsiteY112" fmla="*/ 400279 h 929868"/>
              <a:gd name="connsiteX113" fmla="*/ 2005070 w 2038121"/>
              <a:gd name="connsiteY113" fmla="*/ 422313 h 929868"/>
              <a:gd name="connsiteX114" fmla="*/ 1997726 w 2038121"/>
              <a:gd name="connsiteY114" fmla="*/ 433330 h 929868"/>
              <a:gd name="connsiteX115" fmla="*/ 1994053 w 2038121"/>
              <a:gd name="connsiteY115" fmla="*/ 444347 h 929868"/>
              <a:gd name="connsiteX116" fmla="*/ 1986709 w 2038121"/>
              <a:gd name="connsiteY116" fmla="*/ 455364 h 929868"/>
              <a:gd name="connsiteX117" fmla="*/ 1983036 w 2038121"/>
              <a:gd name="connsiteY117" fmla="*/ 466381 h 929868"/>
              <a:gd name="connsiteX118" fmla="*/ 1975692 w 2038121"/>
              <a:gd name="connsiteY118" fmla="*/ 477398 h 929868"/>
              <a:gd name="connsiteX119" fmla="*/ 1972020 w 2038121"/>
              <a:gd name="connsiteY119" fmla="*/ 488414 h 929868"/>
              <a:gd name="connsiteX120" fmla="*/ 1961003 w 2038121"/>
              <a:gd name="connsiteY120" fmla="*/ 495759 h 929868"/>
              <a:gd name="connsiteX121" fmla="*/ 1946314 w 2038121"/>
              <a:gd name="connsiteY121" fmla="*/ 517793 h 929868"/>
              <a:gd name="connsiteX122" fmla="*/ 1938969 w 2038121"/>
              <a:gd name="connsiteY122" fmla="*/ 528810 h 929868"/>
              <a:gd name="connsiteX123" fmla="*/ 1935297 w 2038121"/>
              <a:gd name="connsiteY123" fmla="*/ 539826 h 929868"/>
              <a:gd name="connsiteX124" fmla="*/ 1913263 w 2038121"/>
              <a:gd name="connsiteY124" fmla="*/ 554516 h 929868"/>
              <a:gd name="connsiteX125" fmla="*/ 1905918 w 2038121"/>
              <a:gd name="connsiteY125" fmla="*/ 565532 h 929868"/>
              <a:gd name="connsiteX126" fmla="*/ 1876540 w 2038121"/>
              <a:gd name="connsiteY126" fmla="*/ 576549 h 929868"/>
              <a:gd name="connsiteX127" fmla="*/ 1836145 w 2038121"/>
              <a:gd name="connsiteY127" fmla="*/ 587566 h 929868"/>
              <a:gd name="connsiteX128" fmla="*/ 1634169 w 2038121"/>
              <a:gd name="connsiteY128" fmla="*/ 594911 h 929868"/>
              <a:gd name="connsiteX129" fmla="*/ 1608463 w 2038121"/>
              <a:gd name="connsiteY129" fmla="*/ 598583 h 929868"/>
              <a:gd name="connsiteX130" fmla="*/ 1575412 w 2038121"/>
              <a:gd name="connsiteY130" fmla="*/ 609600 h 929868"/>
              <a:gd name="connsiteX131" fmla="*/ 1557051 w 2038121"/>
              <a:gd name="connsiteY131" fmla="*/ 613272 h 929868"/>
              <a:gd name="connsiteX132" fmla="*/ 1509311 w 2038121"/>
              <a:gd name="connsiteY132" fmla="*/ 631634 h 929868"/>
              <a:gd name="connsiteX133" fmla="*/ 1479933 w 2038121"/>
              <a:gd name="connsiteY133" fmla="*/ 635306 h 929868"/>
              <a:gd name="connsiteX134" fmla="*/ 1377109 w 2038121"/>
              <a:gd name="connsiteY134" fmla="*/ 646323 h 929868"/>
              <a:gd name="connsiteX135" fmla="*/ 1277957 w 2038121"/>
              <a:gd name="connsiteY135" fmla="*/ 657340 h 929868"/>
              <a:gd name="connsiteX136" fmla="*/ 1164116 w 2038121"/>
              <a:gd name="connsiteY136" fmla="*/ 668357 h 929868"/>
              <a:gd name="connsiteX137" fmla="*/ 1145755 w 2038121"/>
              <a:gd name="connsiteY137" fmla="*/ 675701 h 929868"/>
              <a:gd name="connsiteX138" fmla="*/ 1134738 w 2038121"/>
              <a:gd name="connsiteY138" fmla="*/ 679373 h 929868"/>
              <a:gd name="connsiteX139" fmla="*/ 1112704 w 2038121"/>
              <a:gd name="connsiteY139" fmla="*/ 690390 h 929868"/>
              <a:gd name="connsiteX140" fmla="*/ 1101687 w 2038121"/>
              <a:gd name="connsiteY140" fmla="*/ 697735 h 929868"/>
              <a:gd name="connsiteX141" fmla="*/ 1086998 w 2038121"/>
              <a:gd name="connsiteY141" fmla="*/ 701407 h 929868"/>
              <a:gd name="connsiteX142" fmla="*/ 1068636 w 2038121"/>
              <a:gd name="connsiteY142" fmla="*/ 708752 h 929868"/>
              <a:gd name="connsiteX143" fmla="*/ 1046603 w 2038121"/>
              <a:gd name="connsiteY143" fmla="*/ 716096 h 929868"/>
              <a:gd name="connsiteX144" fmla="*/ 1020897 w 2038121"/>
              <a:gd name="connsiteY144" fmla="*/ 727113 h 929868"/>
              <a:gd name="connsiteX145" fmla="*/ 1009880 w 2038121"/>
              <a:gd name="connsiteY145" fmla="*/ 734458 h 929868"/>
              <a:gd name="connsiteX146" fmla="*/ 998863 w 2038121"/>
              <a:gd name="connsiteY146" fmla="*/ 738130 h 929868"/>
              <a:gd name="connsiteX147" fmla="*/ 965812 w 2038121"/>
              <a:gd name="connsiteY147" fmla="*/ 749147 h 929868"/>
              <a:gd name="connsiteX148" fmla="*/ 932762 w 2038121"/>
              <a:gd name="connsiteY148" fmla="*/ 760164 h 929868"/>
              <a:gd name="connsiteX149" fmla="*/ 921745 w 2038121"/>
              <a:gd name="connsiteY149" fmla="*/ 767508 h 929868"/>
              <a:gd name="connsiteX150" fmla="*/ 866661 w 2038121"/>
              <a:gd name="connsiteY150" fmla="*/ 782198 h 929868"/>
              <a:gd name="connsiteX151" fmla="*/ 826265 w 2038121"/>
              <a:gd name="connsiteY151" fmla="*/ 793214 h 929868"/>
              <a:gd name="connsiteX152" fmla="*/ 815249 w 2038121"/>
              <a:gd name="connsiteY152" fmla="*/ 800559 h 929868"/>
              <a:gd name="connsiteX153" fmla="*/ 800559 w 2038121"/>
              <a:gd name="connsiteY153" fmla="*/ 804231 h 929868"/>
              <a:gd name="connsiteX154" fmla="*/ 782198 w 2038121"/>
              <a:gd name="connsiteY154" fmla="*/ 811576 h 929868"/>
              <a:gd name="connsiteX155" fmla="*/ 767509 w 2038121"/>
              <a:gd name="connsiteY155" fmla="*/ 815248 h 929868"/>
              <a:gd name="connsiteX156" fmla="*/ 730786 w 2038121"/>
              <a:gd name="connsiteY156" fmla="*/ 826265 h 929868"/>
              <a:gd name="connsiteX157" fmla="*/ 690391 w 2038121"/>
              <a:gd name="connsiteY157" fmla="*/ 837282 h 929868"/>
              <a:gd name="connsiteX158" fmla="*/ 642651 w 2038121"/>
              <a:gd name="connsiteY158" fmla="*/ 848299 h 929868"/>
              <a:gd name="connsiteX159" fmla="*/ 594911 w 2038121"/>
              <a:gd name="connsiteY159" fmla="*/ 859316 h 929868"/>
              <a:gd name="connsiteX160" fmla="*/ 543499 w 2038121"/>
              <a:gd name="connsiteY160" fmla="*/ 870332 h 929868"/>
              <a:gd name="connsiteX161" fmla="*/ 374574 w 2038121"/>
              <a:gd name="connsiteY161" fmla="*/ 881349 h 929868"/>
              <a:gd name="connsiteX162" fmla="*/ 352540 w 2038121"/>
              <a:gd name="connsiteY162" fmla="*/ 892366 h 929868"/>
              <a:gd name="connsiteX163" fmla="*/ 330506 w 2038121"/>
              <a:gd name="connsiteY163" fmla="*/ 903383 h 929868"/>
              <a:gd name="connsiteX164" fmla="*/ 260733 w 2038121"/>
              <a:gd name="connsiteY164" fmla="*/ 929089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2038121" h="929868">
                <a:moveTo>
                  <a:pt x="260733" y="929089"/>
                </a:moveTo>
                <a:cubicBezTo>
                  <a:pt x="230743" y="931537"/>
                  <a:pt x="259769" y="928310"/>
                  <a:pt x="150564" y="918072"/>
                </a:cubicBezTo>
                <a:cubicBezTo>
                  <a:pt x="140738" y="917151"/>
                  <a:pt x="130979" y="915624"/>
                  <a:pt x="121186" y="914400"/>
                </a:cubicBezTo>
                <a:cubicBezTo>
                  <a:pt x="93527" y="895960"/>
                  <a:pt x="128679" y="917611"/>
                  <a:pt x="95480" y="903383"/>
                </a:cubicBezTo>
                <a:cubicBezTo>
                  <a:pt x="78663" y="896176"/>
                  <a:pt x="89324" y="895607"/>
                  <a:pt x="73446" y="885022"/>
                </a:cubicBezTo>
                <a:cubicBezTo>
                  <a:pt x="70225" y="882875"/>
                  <a:pt x="66101" y="882573"/>
                  <a:pt x="62429" y="881349"/>
                </a:cubicBezTo>
                <a:cubicBezTo>
                  <a:pt x="61205" y="877677"/>
                  <a:pt x="61494" y="873069"/>
                  <a:pt x="58757" y="870332"/>
                </a:cubicBezTo>
                <a:cubicBezTo>
                  <a:pt x="56020" y="867595"/>
                  <a:pt x="50961" y="868807"/>
                  <a:pt x="47740" y="866660"/>
                </a:cubicBezTo>
                <a:cubicBezTo>
                  <a:pt x="43419" y="863779"/>
                  <a:pt x="40395" y="859315"/>
                  <a:pt x="36723" y="855643"/>
                </a:cubicBezTo>
                <a:cubicBezTo>
                  <a:pt x="35499" y="851971"/>
                  <a:pt x="35469" y="847649"/>
                  <a:pt x="33051" y="844626"/>
                </a:cubicBezTo>
                <a:cubicBezTo>
                  <a:pt x="30294" y="841180"/>
                  <a:pt x="25155" y="840403"/>
                  <a:pt x="22034" y="837282"/>
                </a:cubicBezTo>
                <a:cubicBezTo>
                  <a:pt x="18913" y="834161"/>
                  <a:pt x="17138" y="829937"/>
                  <a:pt x="14690" y="826265"/>
                </a:cubicBezTo>
                <a:cubicBezTo>
                  <a:pt x="13466" y="821369"/>
                  <a:pt x="13005" y="816215"/>
                  <a:pt x="11017" y="811576"/>
                </a:cubicBezTo>
                <a:cubicBezTo>
                  <a:pt x="9278" y="807519"/>
                  <a:pt x="5647" y="804507"/>
                  <a:pt x="3673" y="800559"/>
                </a:cubicBezTo>
                <a:cubicBezTo>
                  <a:pt x="1942" y="797097"/>
                  <a:pt x="1224" y="793214"/>
                  <a:pt x="0" y="789542"/>
                </a:cubicBezTo>
                <a:cubicBezTo>
                  <a:pt x="2448" y="756491"/>
                  <a:pt x="4252" y="723387"/>
                  <a:pt x="7345" y="690390"/>
                </a:cubicBezTo>
                <a:cubicBezTo>
                  <a:pt x="8433" y="678786"/>
                  <a:pt x="15487" y="655906"/>
                  <a:pt x="18362" y="646323"/>
                </a:cubicBezTo>
                <a:cubicBezTo>
                  <a:pt x="24106" y="627178"/>
                  <a:pt x="19821" y="642919"/>
                  <a:pt x="29379" y="620617"/>
                </a:cubicBezTo>
                <a:cubicBezTo>
                  <a:pt x="30904" y="617059"/>
                  <a:pt x="30904" y="612821"/>
                  <a:pt x="33051" y="609600"/>
                </a:cubicBezTo>
                <a:cubicBezTo>
                  <a:pt x="35932" y="605279"/>
                  <a:pt x="40396" y="602255"/>
                  <a:pt x="44068" y="598583"/>
                </a:cubicBezTo>
                <a:cubicBezTo>
                  <a:pt x="46575" y="591063"/>
                  <a:pt x="48513" y="582026"/>
                  <a:pt x="55085" y="576549"/>
                </a:cubicBezTo>
                <a:cubicBezTo>
                  <a:pt x="59290" y="573045"/>
                  <a:pt x="64878" y="571653"/>
                  <a:pt x="69774" y="569205"/>
                </a:cubicBezTo>
                <a:cubicBezTo>
                  <a:pt x="79566" y="539826"/>
                  <a:pt x="64878" y="574101"/>
                  <a:pt x="84463" y="554516"/>
                </a:cubicBezTo>
                <a:cubicBezTo>
                  <a:pt x="87200" y="551779"/>
                  <a:pt x="85988" y="546720"/>
                  <a:pt x="88135" y="543499"/>
                </a:cubicBezTo>
                <a:cubicBezTo>
                  <a:pt x="96181" y="531430"/>
                  <a:pt x="100008" y="533604"/>
                  <a:pt x="110169" y="525137"/>
                </a:cubicBezTo>
                <a:cubicBezTo>
                  <a:pt x="128507" y="509855"/>
                  <a:pt x="112842" y="516901"/>
                  <a:pt x="132203" y="510448"/>
                </a:cubicBezTo>
                <a:cubicBezTo>
                  <a:pt x="135875" y="506776"/>
                  <a:pt x="138899" y="502312"/>
                  <a:pt x="143220" y="499431"/>
                </a:cubicBezTo>
                <a:cubicBezTo>
                  <a:pt x="176354" y="477341"/>
                  <a:pt x="130569" y="517317"/>
                  <a:pt x="165253" y="488414"/>
                </a:cubicBezTo>
                <a:cubicBezTo>
                  <a:pt x="183591" y="473133"/>
                  <a:pt x="167926" y="480180"/>
                  <a:pt x="187287" y="473725"/>
                </a:cubicBezTo>
                <a:cubicBezTo>
                  <a:pt x="190959" y="470053"/>
                  <a:pt x="194078" y="465727"/>
                  <a:pt x="198304" y="462708"/>
                </a:cubicBezTo>
                <a:cubicBezTo>
                  <a:pt x="206245" y="457036"/>
                  <a:pt x="215020" y="454688"/>
                  <a:pt x="224010" y="451692"/>
                </a:cubicBezTo>
                <a:cubicBezTo>
                  <a:pt x="259155" y="416547"/>
                  <a:pt x="214156" y="458261"/>
                  <a:pt x="246044" y="437002"/>
                </a:cubicBezTo>
                <a:cubicBezTo>
                  <a:pt x="250365" y="434121"/>
                  <a:pt x="253118" y="429365"/>
                  <a:pt x="257061" y="425985"/>
                </a:cubicBezTo>
                <a:cubicBezTo>
                  <a:pt x="261708" y="422002"/>
                  <a:pt x="266770" y="418526"/>
                  <a:pt x="271750" y="414969"/>
                </a:cubicBezTo>
                <a:cubicBezTo>
                  <a:pt x="275342" y="412404"/>
                  <a:pt x="279376" y="410450"/>
                  <a:pt x="282767" y="407624"/>
                </a:cubicBezTo>
                <a:cubicBezTo>
                  <a:pt x="301105" y="392342"/>
                  <a:pt x="285439" y="399388"/>
                  <a:pt x="304800" y="392935"/>
                </a:cubicBezTo>
                <a:cubicBezTo>
                  <a:pt x="325730" y="372005"/>
                  <a:pt x="304613" y="389343"/>
                  <a:pt x="330506" y="378246"/>
                </a:cubicBezTo>
                <a:cubicBezTo>
                  <a:pt x="334563" y="376507"/>
                  <a:pt x="337575" y="372875"/>
                  <a:pt x="341523" y="370901"/>
                </a:cubicBezTo>
                <a:cubicBezTo>
                  <a:pt x="344985" y="369170"/>
                  <a:pt x="348868" y="368453"/>
                  <a:pt x="352540" y="367229"/>
                </a:cubicBezTo>
                <a:cubicBezTo>
                  <a:pt x="356212" y="364781"/>
                  <a:pt x="360166" y="362710"/>
                  <a:pt x="363557" y="359884"/>
                </a:cubicBezTo>
                <a:cubicBezTo>
                  <a:pt x="367547" y="356559"/>
                  <a:pt x="370253" y="351748"/>
                  <a:pt x="374574" y="348867"/>
                </a:cubicBezTo>
                <a:cubicBezTo>
                  <a:pt x="377795" y="346720"/>
                  <a:pt x="382033" y="346720"/>
                  <a:pt x="385591" y="345195"/>
                </a:cubicBezTo>
                <a:cubicBezTo>
                  <a:pt x="390623" y="343039"/>
                  <a:pt x="395384" y="340299"/>
                  <a:pt x="400280" y="337851"/>
                </a:cubicBezTo>
                <a:cubicBezTo>
                  <a:pt x="403952" y="334179"/>
                  <a:pt x="406976" y="329715"/>
                  <a:pt x="411297" y="326834"/>
                </a:cubicBezTo>
                <a:cubicBezTo>
                  <a:pt x="414518" y="324687"/>
                  <a:pt x="418852" y="324892"/>
                  <a:pt x="422314" y="323161"/>
                </a:cubicBezTo>
                <a:cubicBezTo>
                  <a:pt x="447526" y="310554"/>
                  <a:pt x="416269" y="319229"/>
                  <a:pt x="451692" y="312145"/>
                </a:cubicBezTo>
                <a:cubicBezTo>
                  <a:pt x="456588" y="309697"/>
                  <a:pt x="461687" y="307617"/>
                  <a:pt x="466381" y="304800"/>
                </a:cubicBezTo>
                <a:cubicBezTo>
                  <a:pt x="473950" y="300258"/>
                  <a:pt x="480041" y="292903"/>
                  <a:pt x="488415" y="290111"/>
                </a:cubicBezTo>
                <a:cubicBezTo>
                  <a:pt x="492087" y="288887"/>
                  <a:pt x="495970" y="288169"/>
                  <a:pt x="499432" y="286438"/>
                </a:cubicBezTo>
                <a:cubicBezTo>
                  <a:pt x="527902" y="272203"/>
                  <a:pt x="493780" y="284650"/>
                  <a:pt x="521465" y="275422"/>
                </a:cubicBezTo>
                <a:cubicBezTo>
                  <a:pt x="543536" y="253351"/>
                  <a:pt x="519545" y="274448"/>
                  <a:pt x="550844" y="257060"/>
                </a:cubicBezTo>
                <a:cubicBezTo>
                  <a:pt x="556194" y="254088"/>
                  <a:pt x="560886" y="250026"/>
                  <a:pt x="565533" y="246043"/>
                </a:cubicBezTo>
                <a:cubicBezTo>
                  <a:pt x="569476" y="242663"/>
                  <a:pt x="572010" y="237548"/>
                  <a:pt x="576550" y="235026"/>
                </a:cubicBezTo>
                <a:cubicBezTo>
                  <a:pt x="583317" y="231266"/>
                  <a:pt x="598583" y="227682"/>
                  <a:pt x="598583" y="227682"/>
                </a:cubicBezTo>
                <a:cubicBezTo>
                  <a:pt x="602255" y="224010"/>
                  <a:pt x="605610" y="219990"/>
                  <a:pt x="609600" y="216665"/>
                </a:cubicBezTo>
                <a:cubicBezTo>
                  <a:pt x="612991" y="213839"/>
                  <a:pt x="617496" y="212441"/>
                  <a:pt x="620617" y="209320"/>
                </a:cubicBezTo>
                <a:cubicBezTo>
                  <a:pt x="637228" y="192710"/>
                  <a:pt x="617531" y="201781"/>
                  <a:pt x="638979" y="194631"/>
                </a:cubicBezTo>
                <a:cubicBezTo>
                  <a:pt x="645897" y="187713"/>
                  <a:pt x="651810" y="180360"/>
                  <a:pt x="661012" y="176270"/>
                </a:cubicBezTo>
                <a:cubicBezTo>
                  <a:pt x="668087" y="173126"/>
                  <a:pt x="676604" y="173219"/>
                  <a:pt x="683046" y="168925"/>
                </a:cubicBezTo>
                <a:cubicBezTo>
                  <a:pt x="686718" y="166477"/>
                  <a:pt x="690672" y="164406"/>
                  <a:pt x="694063" y="161581"/>
                </a:cubicBezTo>
                <a:cubicBezTo>
                  <a:pt x="698053" y="158256"/>
                  <a:pt x="700759" y="153445"/>
                  <a:pt x="705080" y="150564"/>
                </a:cubicBezTo>
                <a:cubicBezTo>
                  <a:pt x="708301" y="148417"/>
                  <a:pt x="712539" y="148417"/>
                  <a:pt x="716097" y="146892"/>
                </a:cubicBezTo>
                <a:cubicBezTo>
                  <a:pt x="721129" y="144736"/>
                  <a:pt x="725754" y="141703"/>
                  <a:pt x="730786" y="139547"/>
                </a:cubicBezTo>
                <a:cubicBezTo>
                  <a:pt x="734344" y="138022"/>
                  <a:pt x="738341" y="137606"/>
                  <a:pt x="741803" y="135875"/>
                </a:cubicBezTo>
                <a:cubicBezTo>
                  <a:pt x="748187" y="132683"/>
                  <a:pt x="754111" y="128641"/>
                  <a:pt x="760164" y="124858"/>
                </a:cubicBezTo>
                <a:cubicBezTo>
                  <a:pt x="763907" y="122519"/>
                  <a:pt x="767124" y="119252"/>
                  <a:pt x="771181" y="117513"/>
                </a:cubicBezTo>
                <a:cubicBezTo>
                  <a:pt x="775820" y="115525"/>
                  <a:pt x="780974" y="115065"/>
                  <a:pt x="785870" y="113841"/>
                </a:cubicBezTo>
                <a:cubicBezTo>
                  <a:pt x="792788" y="106923"/>
                  <a:pt x="798702" y="99569"/>
                  <a:pt x="807904" y="95479"/>
                </a:cubicBezTo>
                <a:cubicBezTo>
                  <a:pt x="814979" y="92335"/>
                  <a:pt x="823014" y="91597"/>
                  <a:pt x="829938" y="88135"/>
                </a:cubicBezTo>
                <a:cubicBezTo>
                  <a:pt x="848089" y="79059"/>
                  <a:pt x="839434" y="82521"/>
                  <a:pt x="855644" y="77118"/>
                </a:cubicBezTo>
                <a:cubicBezTo>
                  <a:pt x="883299" y="58681"/>
                  <a:pt x="848156" y="80326"/>
                  <a:pt x="881350" y="66101"/>
                </a:cubicBezTo>
                <a:cubicBezTo>
                  <a:pt x="885407" y="64363"/>
                  <a:pt x="888310" y="60496"/>
                  <a:pt x="892367" y="58757"/>
                </a:cubicBezTo>
                <a:cubicBezTo>
                  <a:pt x="897006" y="56769"/>
                  <a:pt x="902222" y="56534"/>
                  <a:pt x="907056" y="55084"/>
                </a:cubicBezTo>
                <a:cubicBezTo>
                  <a:pt x="944324" y="43903"/>
                  <a:pt x="913990" y="50761"/>
                  <a:pt x="947451" y="44067"/>
                </a:cubicBezTo>
                <a:cubicBezTo>
                  <a:pt x="952347" y="41619"/>
                  <a:pt x="956760" y="37732"/>
                  <a:pt x="962140" y="36723"/>
                </a:cubicBezTo>
                <a:cubicBezTo>
                  <a:pt x="976628" y="34007"/>
                  <a:pt x="991582" y="34879"/>
                  <a:pt x="1006208" y="33051"/>
                </a:cubicBezTo>
                <a:cubicBezTo>
                  <a:pt x="1011216" y="32425"/>
                  <a:pt x="1016001" y="30602"/>
                  <a:pt x="1020897" y="29378"/>
                </a:cubicBezTo>
                <a:cubicBezTo>
                  <a:pt x="1024569" y="26930"/>
                  <a:pt x="1027782" y="23584"/>
                  <a:pt x="1031914" y="22034"/>
                </a:cubicBezTo>
                <a:cubicBezTo>
                  <a:pt x="1037758" y="19842"/>
                  <a:pt x="1044055" y="18879"/>
                  <a:pt x="1050275" y="18361"/>
                </a:cubicBezTo>
                <a:cubicBezTo>
                  <a:pt x="1088170" y="15203"/>
                  <a:pt x="1126182" y="13663"/>
                  <a:pt x="1164116" y="11017"/>
                </a:cubicBezTo>
                <a:cubicBezTo>
                  <a:pt x="1214531" y="7500"/>
                  <a:pt x="1204207" y="7957"/>
                  <a:pt x="1255923" y="0"/>
                </a:cubicBezTo>
                <a:lnTo>
                  <a:pt x="1432193" y="3672"/>
                </a:lnTo>
                <a:cubicBezTo>
                  <a:pt x="1443255" y="4067"/>
                  <a:pt x="1507763" y="14451"/>
                  <a:pt x="1509311" y="14689"/>
                </a:cubicBezTo>
                <a:cubicBezTo>
                  <a:pt x="1512983" y="17137"/>
                  <a:pt x="1516141" y="20638"/>
                  <a:pt x="1520328" y="22034"/>
                </a:cubicBezTo>
                <a:cubicBezTo>
                  <a:pt x="1527392" y="24389"/>
                  <a:pt x="1535036" y="24374"/>
                  <a:pt x="1542362" y="25706"/>
                </a:cubicBezTo>
                <a:cubicBezTo>
                  <a:pt x="1548503" y="26822"/>
                  <a:pt x="1554603" y="28154"/>
                  <a:pt x="1560723" y="29378"/>
                </a:cubicBezTo>
                <a:cubicBezTo>
                  <a:pt x="1562500" y="30089"/>
                  <a:pt x="1584680" y="39378"/>
                  <a:pt x="1590102" y="40395"/>
                </a:cubicBezTo>
                <a:cubicBezTo>
                  <a:pt x="1622949" y="46554"/>
                  <a:pt x="1639635" y="47939"/>
                  <a:pt x="1670892" y="51412"/>
                </a:cubicBezTo>
                <a:cubicBezTo>
                  <a:pt x="1699121" y="70231"/>
                  <a:pt x="1684219" y="64650"/>
                  <a:pt x="1714959" y="69773"/>
                </a:cubicBezTo>
                <a:cubicBezTo>
                  <a:pt x="1748642" y="86614"/>
                  <a:pt x="1706441" y="67450"/>
                  <a:pt x="1755355" y="80790"/>
                </a:cubicBezTo>
                <a:cubicBezTo>
                  <a:pt x="1760636" y="82230"/>
                  <a:pt x="1764851" y="86404"/>
                  <a:pt x="1770044" y="88135"/>
                </a:cubicBezTo>
                <a:cubicBezTo>
                  <a:pt x="1775965" y="90109"/>
                  <a:pt x="1782350" y="90293"/>
                  <a:pt x="1788405" y="91807"/>
                </a:cubicBezTo>
                <a:cubicBezTo>
                  <a:pt x="1797050" y="93968"/>
                  <a:pt x="1805736" y="96107"/>
                  <a:pt x="1814111" y="99152"/>
                </a:cubicBezTo>
                <a:cubicBezTo>
                  <a:pt x="1851276" y="112666"/>
                  <a:pt x="1804170" y="101569"/>
                  <a:pt x="1847162" y="110169"/>
                </a:cubicBezTo>
                <a:cubicBezTo>
                  <a:pt x="1850834" y="112617"/>
                  <a:pt x="1854122" y="115775"/>
                  <a:pt x="1858179" y="117513"/>
                </a:cubicBezTo>
                <a:cubicBezTo>
                  <a:pt x="1862818" y="119501"/>
                  <a:pt x="1868080" y="119589"/>
                  <a:pt x="1872868" y="121185"/>
                </a:cubicBezTo>
                <a:cubicBezTo>
                  <a:pt x="1879122" y="123270"/>
                  <a:pt x="1884975" y="126445"/>
                  <a:pt x="1891229" y="128530"/>
                </a:cubicBezTo>
                <a:cubicBezTo>
                  <a:pt x="1896017" y="130126"/>
                  <a:pt x="1901130" y="130606"/>
                  <a:pt x="1905918" y="132202"/>
                </a:cubicBezTo>
                <a:cubicBezTo>
                  <a:pt x="1912172" y="134287"/>
                  <a:pt x="1918026" y="137462"/>
                  <a:pt x="1924280" y="139547"/>
                </a:cubicBezTo>
                <a:cubicBezTo>
                  <a:pt x="1929068" y="141143"/>
                  <a:pt x="1934181" y="141623"/>
                  <a:pt x="1938969" y="143219"/>
                </a:cubicBezTo>
                <a:cubicBezTo>
                  <a:pt x="1945223" y="145304"/>
                  <a:pt x="1951158" y="148249"/>
                  <a:pt x="1957330" y="150564"/>
                </a:cubicBezTo>
                <a:cubicBezTo>
                  <a:pt x="1960954" y="151923"/>
                  <a:pt x="1964675" y="153012"/>
                  <a:pt x="1968347" y="154236"/>
                </a:cubicBezTo>
                <a:cubicBezTo>
                  <a:pt x="1973243" y="157908"/>
                  <a:pt x="1977686" y="162281"/>
                  <a:pt x="1983036" y="165253"/>
                </a:cubicBezTo>
                <a:cubicBezTo>
                  <a:pt x="1988799" y="168454"/>
                  <a:pt x="1996334" y="168378"/>
                  <a:pt x="2001398" y="172598"/>
                </a:cubicBezTo>
                <a:cubicBezTo>
                  <a:pt x="2004372" y="175076"/>
                  <a:pt x="2004007" y="179892"/>
                  <a:pt x="2005070" y="183614"/>
                </a:cubicBezTo>
                <a:cubicBezTo>
                  <a:pt x="2010999" y="204363"/>
                  <a:pt x="2004907" y="192550"/>
                  <a:pt x="2016087" y="209320"/>
                </a:cubicBezTo>
                <a:cubicBezTo>
                  <a:pt x="2017311" y="212992"/>
                  <a:pt x="2018028" y="216875"/>
                  <a:pt x="2019759" y="220337"/>
                </a:cubicBezTo>
                <a:cubicBezTo>
                  <a:pt x="2021733" y="224285"/>
                  <a:pt x="2025836" y="227126"/>
                  <a:pt x="2027104" y="231354"/>
                </a:cubicBezTo>
                <a:cubicBezTo>
                  <a:pt x="2043778" y="286933"/>
                  <a:pt x="2019171" y="233852"/>
                  <a:pt x="2038121" y="271749"/>
                </a:cubicBezTo>
                <a:cubicBezTo>
                  <a:pt x="2036897" y="295007"/>
                  <a:pt x="2036235" y="318301"/>
                  <a:pt x="2034449" y="341523"/>
                </a:cubicBezTo>
                <a:cubicBezTo>
                  <a:pt x="2033785" y="350153"/>
                  <a:pt x="2033263" y="358938"/>
                  <a:pt x="2030776" y="367229"/>
                </a:cubicBezTo>
                <a:cubicBezTo>
                  <a:pt x="2029508" y="371456"/>
                  <a:pt x="2025406" y="374298"/>
                  <a:pt x="2023432" y="378246"/>
                </a:cubicBezTo>
                <a:cubicBezTo>
                  <a:pt x="2008231" y="408648"/>
                  <a:pt x="2033457" y="368715"/>
                  <a:pt x="2012415" y="400279"/>
                </a:cubicBezTo>
                <a:cubicBezTo>
                  <a:pt x="2009967" y="407624"/>
                  <a:pt x="2009364" y="415871"/>
                  <a:pt x="2005070" y="422313"/>
                </a:cubicBezTo>
                <a:cubicBezTo>
                  <a:pt x="2002622" y="425985"/>
                  <a:pt x="1999700" y="429382"/>
                  <a:pt x="1997726" y="433330"/>
                </a:cubicBezTo>
                <a:cubicBezTo>
                  <a:pt x="1995995" y="436792"/>
                  <a:pt x="1995784" y="440885"/>
                  <a:pt x="1994053" y="444347"/>
                </a:cubicBezTo>
                <a:cubicBezTo>
                  <a:pt x="1992079" y="448295"/>
                  <a:pt x="1988683" y="451416"/>
                  <a:pt x="1986709" y="455364"/>
                </a:cubicBezTo>
                <a:cubicBezTo>
                  <a:pt x="1984978" y="458826"/>
                  <a:pt x="1984767" y="462919"/>
                  <a:pt x="1983036" y="466381"/>
                </a:cubicBezTo>
                <a:cubicBezTo>
                  <a:pt x="1981062" y="470329"/>
                  <a:pt x="1977666" y="473450"/>
                  <a:pt x="1975692" y="477398"/>
                </a:cubicBezTo>
                <a:cubicBezTo>
                  <a:pt x="1973961" y="480860"/>
                  <a:pt x="1974438" y="485392"/>
                  <a:pt x="1972020" y="488414"/>
                </a:cubicBezTo>
                <a:cubicBezTo>
                  <a:pt x="1969263" y="491860"/>
                  <a:pt x="1964675" y="493311"/>
                  <a:pt x="1961003" y="495759"/>
                </a:cubicBezTo>
                <a:lnTo>
                  <a:pt x="1946314" y="517793"/>
                </a:lnTo>
                <a:lnTo>
                  <a:pt x="1938969" y="528810"/>
                </a:lnTo>
                <a:cubicBezTo>
                  <a:pt x="1937745" y="532482"/>
                  <a:pt x="1938034" y="537089"/>
                  <a:pt x="1935297" y="539826"/>
                </a:cubicBezTo>
                <a:cubicBezTo>
                  <a:pt x="1929055" y="546068"/>
                  <a:pt x="1913263" y="554516"/>
                  <a:pt x="1913263" y="554516"/>
                </a:cubicBezTo>
                <a:cubicBezTo>
                  <a:pt x="1910815" y="558188"/>
                  <a:pt x="1909039" y="562411"/>
                  <a:pt x="1905918" y="565532"/>
                </a:cubicBezTo>
                <a:cubicBezTo>
                  <a:pt x="1896461" y="574989"/>
                  <a:pt x="1889681" y="573921"/>
                  <a:pt x="1876540" y="576549"/>
                </a:cubicBezTo>
                <a:cubicBezTo>
                  <a:pt x="1859199" y="588110"/>
                  <a:pt x="1865684" y="586159"/>
                  <a:pt x="1836145" y="587566"/>
                </a:cubicBezTo>
                <a:cubicBezTo>
                  <a:pt x="1768851" y="590770"/>
                  <a:pt x="1701494" y="592463"/>
                  <a:pt x="1634169" y="594911"/>
                </a:cubicBezTo>
                <a:cubicBezTo>
                  <a:pt x="1625600" y="596135"/>
                  <a:pt x="1616860" y="596484"/>
                  <a:pt x="1608463" y="598583"/>
                </a:cubicBezTo>
                <a:cubicBezTo>
                  <a:pt x="1597197" y="601400"/>
                  <a:pt x="1586799" y="607323"/>
                  <a:pt x="1575412" y="609600"/>
                </a:cubicBezTo>
                <a:lnTo>
                  <a:pt x="1557051" y="613272"/>
                </a:lnTo>
                <a:cubicBezTo>
                  <a:pt x="1541747" y="620925"/>
                  <a:pt x="1526400" y="628786"/>
                  <a:pt x="1509311" y="631634"/>
                </a:cubicBezTo>
                <a:cubicBezTo>
                  <a:pt x="1499576" y="633257"/>
                  <a:pt x="1489681" y="633767"/>
                  <a:pt x="1479933" y="635306"/>
                </a:cubicBezTo>
                <a:cubicBezTo>
                  <a:pt x="1404318" y="647245"/>
                  <a:pt x="1475607" y="640529"/>
                  <a:pt x="1377109" y="646323"/>
                </a:cubicBezTo>
                <a:cubicBezTo>
                  <a:pt x="1290923" y="658634"/>
                  <a:pt x="1360451" y="649840"/>
                  <a:pt x="1277957" y="657340"/>
                </a:cubicBezTo>
                <a:lnTo>
                  <a:pt x="1164116" y="668357"/>
                </a:lnTo>
                <a:cubicBezTo>
                  <a:pt x="1157996" y="670805"/>
                  <a:pt x="1151927" y="673387"/>
                  <a:pt x="1145755" y="675701"/>
                </a:cubicBezTo>
                <a:cubicBezTo>
                  <a:pt x="1142130" y="677060"/>
                  <a:pt x="1138200" y="677642"/>
                  <a:pt x="1134738" y="679373"/>
                </a:cubicBezTo>
                <a:cubicBezTo>
                  <a:pt x="1106262" y="693611"/>
                  <a:pt x="1140395" y="681160"/>
                  <a:pt x="1112704" y="690390"/>
                </a:cubicBezTo>
                <a:cubicBezTo>
                  <a:pt x="1109032" y="692838"/>
                  <a:pt x="1105744" y="695996"/>
                  <a:pt x="1101687" y="697735"/>
                </a:cubicBezTo>
                <a:cubicBezTo>
                  <a:pt x="1097048" y="699723"/>
                  <a:pt x="1091786" y="699811"/>
                  <a:pt x="1086998" y="701407"/>
                </a:cubicBezTo>
                <a:cubicBezTo>
                  <a:pt x="1080744" y="703492"/>
                  <a:pt x="1074831" y="706499"/>
                  <a:pt x="1068636" y="708752"/>
                </a:cubicBezTo>
                <a:cubicBezTo>
                  <a:pt x="1061361" y="711398"/>
                  <a:pt x="1046603" y="716096"/>
                  <a:pt x="1046603" y="716096"/>
                </a:cubicBezTo>
                <a:cubicBezTo>
                  <a:pt x="1018944" y="734536"/>
                  <a:pt x="1054096" y="712885"/>
                  <a:pt x="1020897" y="727113"/>
                </a:cubicBezTo>
                <a:cubicBezTo>
                  <a:pt x="1016840" y="728852"/>
                  <a:pt x="1013828" y="732484"/>
                  <a:pt x="1009880" y="734458"/>
                </a:cubicBezTo>
                <a:cubicBezTo>
                  <a:pt x="1006418" y="736189"/>
                  <a:pt x="1002421" y="736605"/>
                  <a:pt x="998863" y="738130"/>
                </a:cubicBezTo>
                <a:cubicBezTo>
                  <a:pt x="972254" y="749534"/>
                  <a:pt x="996767" y="742957"/>
                  <a:pt x="965812" y="749147"/>
                </a:cubicBezTo>
                <a:cubicBezTo>
                  <a:pt x="916419" y="773845"/>
                  <a:pt x="989693" y="738816"/>
                  <a:pt x="932762" y="760164"/>
                </a:cubicBezTo>
                <a:cubicBezTo>
                  <a:pt x="928630" y="761714"/>
                  <a:pt x="925819" y="765811"/>
                  <a:pt x="921745" y="767508"/>
                </a:cubicBezTo>
                <a:cubicBezTo>
                  <a:pt x="895002" y="778650"/>
                  <a:pt x="891575" y="778045"/>
                  <a:pt x="866661" y="782198"/>
                </a:cubicBezTo>
                <a:cubicBezTo>
                  <a:pt x="841769" y="798791"/>
                  <a:pt x="872686" y="780553"/>
                  <a:pt x="826265" y="793214"/>
                </a:cubicBezTo>
                <a:cubicBezTo>
                  <a:pt x="822007" y="794375"/>
                  <a:pt x="819306" y="798820"/>
                  <a:pt x="815249" y="800559"/>
                </a:cubicBezTo>
                <a:cubicBezTo>
                  <a:pt x="810610" y="802547"/>
                  <a:pt x="805347" y="802635"/>
                  <a:pt x="800559" y="804231"/>
                </a:cubicBezTo>
                <a:cubicBezTo>
                  <a:pt x="794305" y="806316"/>
                  <a:pt x="788452" y="809491"/>
                  <a:pt x="782198" y="811576"/>
                </a:cubicBezTo>
                <a:cubicBezTo>
                  <a:pt x="777410" y="813172"/>
                  <a:pt x="772297" y="813652"/>
                  <a:pt x="767509" y="815248"/>
                </a:cubicBezTo>
                <a:cubicBezTo>
                  <a:pt x="731272" y="827327"/>
                  <a:pt x="767048" y="819013"/>
                  <a:pt x="730786" y="826265"/>
                </a:cubicBezTo>
                <a:cubicBezTo>
                  <a:pt x="691479" y="841988"/>
                  <a:pt x="734775" y="826187"/>
                  <a:pt x="690391" y="837282"/>
                </a:cubicBezTo>
                <a:cubicBezTo>
                  <a:pt x="636615" y="850725"/>
                  <a:pt x="702329" y="839772"/>
                  <a:pt x="642651" y="848299"/>
                </a:cubicBezTo>
                <a:cubicBezTo>
                  <a:pt x="614208" y="862520"/>
                  <a:pt x="641177" y="851151"/>
                  <a:pt x="594911" y="859316"/>
                </a:cubicBezTo>
                <a:cubicBezTo>
                  <a:pt x="541128" y="868807"/>
                  <a:pt x="588164" y="864749"/>
                  <a:pt x="543499" y="870332"/>
                </a:cubicBezTo>
                <a:cubicBezTo>
                  <a:pt x="458889" y="880908"/>
                  <a:pt x="475453" y="877746"/>
                  <a:pt x="374574" y="881349"/>
                </a:cubicBezTo>
                <a:cubicBezTo>
                  <a:pt x="343000" y="902399"/>
                  <a:pt x="382948" y="877162"/>
                  <a:pt x="352540" y="892366"/>
                </a:cubicBezTo>
                <a:cubicBezTo>
                  <a:pt x="336691" y="900290"/>
                  <a:pt x="347123" y="899691"/>
                  <a:pt x="330506" y="903383"/>
                </a:cubicBezTo>
                <a:cubicBezTo>
                  <a:pt x="307642" y="908464"/>
                  <a:pt x="290723" y="926641"/>
                  <a:pt x="260733" y="929089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Puolivapaa piirto 14"/>
          <p:cNvSpPr/>
          <p:nvPr/>
        </p:nvSpPr>
        <p:spPr>
          <a:xfrm>
            <a:off x="5361992" y="3085322"/>
            <a:ext cx="3203779" cy="1318727"/>
          </a:xfrm>
          <a:custGeom>
            <a:avLst/>
            <a:gdLst>
              <a:gd name="connsiteX0" fmla="*/ 0 w 3203779"/>
              <a:gd name="connsiteY0" fmla="*/ 143070 h 1318727"/>
              <a:gd name="connsiteX1" fmla="*/ 80865 w 3203779"/>
              <a:gd name="connsiteY1" fmla="*/ 149290 h 1318727"/>
              <a:gd name="connsiteX2" fmla="*/ 99526 w 3203779"/>
              <a:gd name="connsiteY2" fmla="*/ 155511 h 1318727"/>
              <a:gd name="connsiteX3" fmla="*/ 149290 w 3203779"/>
              <a:gd name="connsiteY3" fmla="*/ 167951 h 1318727"/>
              <a:gd name="connsiteX4" fmla="*/ 261257 w 3203779"/>
              <a:gd name="connsiteY4" fmla="*/ 174172 h 1318727"/>
              <a:gd name="connsiteX5" fmla="*/ 317241 w 3203779"/>
              <a:gd name="connsiteY5" fmla="*/ 192833 h 1318727"/>
              <a:gd name="connsiteX6" fmla="*/ 447869 w 3203779"/>
              <a:gd name="connsiteY6" fmla="*/ 174172 h 1318727"/>
              <a:gd name="connsiteX7" fmla="*/ 472751 w 3203779"/>
              <a:gd name="connsiteY7" fmla="*/ 161731 h 1318727"/>
              <a:gd name="connsiteX8" fmla="*/ 491412 w 3203779"/>
              <a:gd name="connsiteY8" fmla="*/ 155511 h 1318727"/>
              <a:gd name="connsiteX9" fmla="*/ 510073 w 3203779"/>
              <a:gd name="connsiteY9" fmla="*/ 143070 h 1318727"/>
              <a:gd name="connsiteX10" fmla="*/ 547396 w 3203779"/>
              <a:gd name="connsiteY10" fmla="*/ 130629 h 1318727"/>
              <a:gd name="connsiteX11" fmla="*/ 734008 w 3203779"/>
              <a:gd name="connsiteY11" fmla="*/ 136849 h 1318727"/>
              <a:gd name="connsiteX12" fmla="*/ 821094 w 3203779"/>
              <a:gd name="connsiteY12" fmla="*/ 149290 h 1318727"/>
              <a:gd name="connsiteX13" fmla="*/ 889518 w 3203779"/>
              <a:gd name="connsiteY13" fmla="*/ 167951 h 1318727"/>
              <a:gd name="connsiteX14" fmla="*/ 920620 w 3203779"/>
              <a:gd name="connsiteY14" fmla="*/ 174172 h 1318727"/>
              <a:gd name="connsiteX15" fmla="*/ 945502 w 3203779"/>
              <a:gd name="connsiteY15" fmla="*/ 186613 h 1318727"/>
              <a:gd name="connsiteX16" fmla="*/ 970384 w 3203779"/>
              <a:gd name="connsiteY16" fmla="*/ 192833 h 1318727"/>
              <a:gd name="connsiteX17" fmla="*/ 989045 w 3203779"/>
              <a:gd name="connsiteY17" fmla="*/ 205274 h 1318727"/>
              <a:gd name="connsiteX18" fmla="*/ 1045028 w 3203779"/>
              <a:gd name="connsiteY18" fmla="*/ 223935 h 1318727"/>
              <a:gd name="connsiteX19" fmla="*/ 1399592 w 3203779"/>
              <a:gd name="connsiteY19" fmla="*/ 217715 h 1318727"/>
              <a:gd name="connsiteX20" fmla="*/ 1449355 w 3203779"/>
              <a:gd name="connsiteY20" fmla="*/ 199054 h 1318727"/>
              <a:gd name="connsiteX21" fmla="*/ 1468016 w 3203779"/>
              <a:gd name="connsiteY21" fmla="*/ 192833 h 1318727"/>
              <a:gd name="connsiteX22" fmla="*/ 1505339 w 3203779"/>
              <a:gd name="connsiteY22" fmla="*/ 174172 h 1318727"/>
              <a:gd name="connsiteX23" fmla="*/ 1524000 w 3203779"/>
              <a:gd name="connsiteY23" fmla="*/ 155511 h 1318727"/>
              <a:gd name="connsiteX24" fmla="*/ 1536441 w 3203779"/>
              <a:gd name="connsiteY24" fmla="*/ 136849 h 1318727"/>
              <a:gd name="connsiteX25" fmla="*/ 1561322 w 3203779"/>
              <a:gd name="connsiteY25" fmla="*/ 130629 h 1318727"/>
              <a:gd name="connsiteX26" fmla="*/ 1579984 w 3203779"/>
              <a:gd name="connsiteY26" fmla="*/ 118188 h 1318727"/>
              <a:gd name="connsiteX27" fmla="*/ 1604865 w 3203779"/>
              <a:gd name="connsiteY27" fmla="*/ 93307 h 1318727"/>
              <a:gd name="connsiteX28" fmla="*/ 1617306 w 3203779"/>
              <a:gd name="connsiteY28" fmla="*/ 74645 h 1318727"/>
              <a:gd name="connsiteX29" fmla="*/ 1654628 w 3203779"/>
              <a:gd name="connsiteY29" fmla="*/ 55984 h 1318727"/>
              <a:gd name="connsiteX30" fmla="*/ 1660849 w 3203779"/>
              <a:gd name="connsiteY30" fmla="*/ 37323 h 1318727"/>
              <a:gd name="connsiteX31" fmla="*/ 1679510 w 3203779"/>
              <a:gd name="connsiteY31" fmla="*/ 31102 h 1318727"/>
              <a:gd name="connsiteX32" fmla="*/ 1698171 w 3203779"/>
              <a:gd name="connsiteY32" fmla="*/ 18662 h 1318727"/>
              <a:gd name="connsiteX33" fmla="*/ 1735494 w 3203779"/>
              <a:gd name="connsiteY33" fmla="*/ 0 h 1318727"/>
              <a:gd name="connsiteX34" fmla="*/ 1822579 w 3203779"/>
              <a:gd name="connsiteY34" fmla="*/ 12441 h 1318727"/>
              <a:gd name="connsiteX35" fmla="*/ 1841241 w 3203779"/>
              <a:gd name="connsiteY35" fmla="*/ 24882 h 1318727"/>
              <a:gd name="connsiteX36" fmla="*/ 1884784 w 3203779"/>
              <a:gd name="connsiteY36" fmla="*/ 37323 h 1318727"/>
              <a:gd name="connsiteX37" fmla="*/ 1922106 w 3203779"/>
              <a:gd name="connsiteY37" fmla="*/ 55984 h 1318727"/>
              <a:gd name="connsiteX38" fmla="*/ 1965649 w 3203779"/>
              <a:gd name="connsiteY38" fmla="*/ 74645 h 1318727"/>
              <a:gd name="connsiteX39" fmla="*/ 1996751 w 3203779"/>
              <a:gd name="connsiteY39" fmla="*/ 111968 h 1318727"/>
              <a:gd name="connsiteX40" fmla="*/ 2002971 w 3203779"/>
              <a:gd name="connsiteY40" fmla="*/ 130629 h 1318727"/>
              <a:gd name="connsiteX41" fmla="*/ 2021632 w 3203779"/>
              <a:gd name="connsiteY41" fmla="*/ 149290 h 1318727"/>
              <a:gd name="connsiteX42" fmla="*/ 2052735 w 3203779"/>
              <a:gd name="connsiteY42" fmla="*/ 174172 h 1318727"/>
              <a:gd name="connsiteX43" fmla="*/ 2065175 w 3203779"/>
              <a:gd name="connsiteY43" fmla="*/ 192833 h 1318727"/>
              <a:gd name="connsiteX44" fmla="*/ 2114939 w 3203779"/>
              <a:gd name="connsiteY44" fmla="*/ 211494 h 1318727"/>
              <a:gd name="connsiteX45" fmla="*/ 2152261 w 3203779"/>
              <a:gd name="connsiteY45" fmla="*/ 230156 h 1318727"/>
              <a:gd name="connsiteX46" fmla="*/ 2195804 w 3203779"/>
              <a:gd name="connsiteY46" fmla="*/ 248817 h 1318727"/>
              <a:gd name="connsiteX47" fmla="*/ 2239347 w 3203779"/>
              <a:gd name="connsiteY47" fmla="*/ 273698 h 1318727"/>
              <a:gd name="connsiteX48" fmla="*/ 2258008 w 3203779"/>
              <a:gd name="connsiteY48" fmla="*/ 286139 h 1318727"/>
              <a:gd name="connsiteX49" fmla="*/ 2276669 w 3203779"/>
              <a:gd name="connsiteY49" fmla="*/ 292360 h 1318727"/>
              <a:gd name="connsiteX50" fmla="*/ 2313992 w 3203779"/>
              <a:gd name="connsiteY50" fmla="*/ 311021 h 1318727"/>
              <a:gd name="connsiteX51" fmla="*/ 2351314 w 3203779"/>
              <a:gd name="connsiteY51" fmla="*/ 348343 h 1318727"/>
              <a:gd name="connsiteX52" fmla="*/ 2369975 w 3203779"/>
              <a:gd name="connsiteY52" fmla="*/ 385666 h 1318727"/>
              <a:gd name="connsiteX53" fmla="*/ 2376196 w 3203779"/>
              <a:gd name="connsiteY53" fmla="*/ 404327 h 1318727"/>
              <a:gd name="connsiteX54" fmla="*/ 2394857 w 3203779"/>
              <a:gd name="connsiteY54" fmla="*/ 410547 h 1318727"/>
              <a:gd name="connsiteX55" fmla="*/ 2413518 w 3203779"/>
              <a:gd name="connsiteY55" fmla="*/ 447870 h 1318727"/>
              <a:gd name="connsiteX56" fmla="*/ 2432179 w 3203779"/>
              <a:gd name="connsiteY56" fmla="*/ 454090 h 1318727"/>
              <a:gd name="connsiteX57" fmla="*/ 2457061 w 3203779"/>
              <a:gd name="connsiteY57" fmla="*/ 485192 h 1318727"/>
              <a:gd name="connsiteX58" fmla="*/ 2500604 w 3203779"/>
              <a:gd name="connsiteY58" fmla="*/ 528735 h 1318727"/>
              <a:gd name="connsiteX59" fmla="*/ 2519265 w 3203779"/>
              <a:gd name="connsiteY59" fmla="*/ 547396 h 1318727"/>
              <a:gd name="connsiteX60" fmla="*/ 2531706 w 3203779"/>
              <a:gd name="connsiteY60" fmla="*/ 566058 h 1318727"/>
              <a:gd name="connsiteX61" fmla="*/ 2550367 w 3203779"/>
              <a:gd name="connsiteY61" fmla="*/ 572278 h 1318727"/>
              <a:gd name="connsiteX62" fmla="*/ 2612571 w 3203779"/>
              <a:gd name="connsiteY62" fmla="*/ 584719 h 1318727"/>
              <a:gd name="connsiteX63" fmla="*/ 2637453 w 3203779"/>
              <a:gd name="connsiteY63" fmla="*/ 590939 h 1318727"/>
              <a:gd name="connsiteX64" fmla="*/ 2674775 w 3203779"/>
              <a:gd name="connsiteY64" fmla="*/ 609600 h 1318727"/>
              <a:gd name="connsiteX65" fmla="*/ 2693437 w 3203779"/>
              <a:gd name="connsiteY65" fmla="*/ 622041 h 1318727"/>
              <a:gd name="connsiteX66" fmla="*/ 2712098 w 3203779"/>
              <a:gd name="connsiteY66" fmla="*/ 628262 h 1318727"/>
              <a:gd name="connsiteX67" fmla="*/ 2768081 w 3203779"/>
              <a:gd name="connsiteY67" fmla="*/ 646923 h 1318727"/>
              <a:gd name="connsiteX68" fmla="*/ 2786743 w 3203779"/>
              <a:gd name="connsiteY68" fmla="*/ 659364 h 1318727"/>
              <a:gd name="connsiteX69" fmla="*/ 2830286 w 3203779"/>
              <a:gd name="connsiteY69" fmla="*/ 671805 h 1318727"/>
              <a:gd name="connsiteX70" fmla="*/ 2848947 w 3203779"/>
              <a:gd name="connsiteY70" fmla="*/ 684245 h 1318727"/>
              <a:gd name="connsiteX71" fmla="*/ 2867608 w 3203779"/>
              <a:gd name="connsiteY71" fmla="*/ 690466 h 1318727"/>
              <a:gd name="connsiteX72" fmla="*/ 2911151 w 3203779"/>
              <a:gd name="connsiteY72" fmla="*/ 709127 h 1318727"/>
              <a:gd name="connsiteX73" fmla="*/ 2948473 w 3203779"/>
              <a:gd name="connsiteY73" fmla="*/ 727788 h 1318727"/>
              <a:gd name="connsiteX74" fmla="*/ 2985796 w 3203779"/>
              <a:gd name="connsiteY74" fmla="*/ 746449 h 1318727"/>
              <a:gd name="connsiteX75" fmla="*/ 3004457 w 3203779"/>
              <a:gd name="connsiteY75" fmla="*/ 758890 h 1318727"/>
              <a:gd name="connsiteX76" fmla="*/ 3029339 w 3203779"/>
              <a:gd name="connsiteY76" fmla="*/ 771331 h 1318727"/>
              <a:gd name="connsiteX77" fmla="*/ 3035559 w 3203779"/>
              <a:gd name="connsiteY77" fmla="*/ 789992 h 1318727"/>
              <a:gd name="connsiteX78" fmla="*/ 3072881 w 3203779"/>
              <a:gd name="connsiteY78" fmla="*/ 808654 h 1318727"/>
              <a:gd name="connsiteX79" fmla="*/ 3110204 w 3203779"/>
              <a:gd name="connsiteY79" fmla="*/ 845976 h 1318727"/>
              <a:gd name="connsiteX80" fmla="*/ 3128865 w 3203779"/>
              <a:gd name="connsiteY80" fmla="*/ 864637 h 1318727"/>
              <a:gd name="connsiteX81" fmla="*/ 3147526 w 3203779"/>
              <a:gd name="connsiteY81" fmla="*/ 870858 h 1318727"/>
              <a:gd name="connsiteX82" fmla="*/ 3166188 w 3203779"/>
              <a:gd name="connsiteY82" fmla="*/ 908180 h 1318727"/>
              <a:gd name="connsiteX83" fmla="*/ 3184849 w 3203779"/>
              <a:gd name="connsiteY83" fmla="*/ 920621 h 1318727"/>
              <a:gd name="connsiteX84" fmla="*/ 3191069 w 3203779"/>
              <a:gd name="connsiteY84" fmla="*/ 939282 h 1318727"/>
              <a:gd name="connsiteX85" fmla="*/ 3203510 w 3203779"/>
              <a:gd name="connsiteY85" fmla="*/ 957943 h 1318727"/>
              <a:gd name="connsiteX86" fmla="*/ 3197290 w 3203779"/>
              <a:gd name="connsiteY86" fmla="*/ 1001486 h 1318727"/>
              <a:gd name="connsiteX87" fmla="*/ 3191069 w 3203779"/>
              <a:gd name="connsiteY87" fmla="*/ 1020147 h 1318727"/>
              <a:gd name="connsiteX88" fmla="*/ 3172408 w 3203779"/>
              <a:gd name="connsiteY88" fmla="*/ 1026368 h 1318727"/>
              <a:gd name="connsiteX89" fmla="*/ 3159967 w 3203779"/>
              <a:gd name="connsiteY89" fmla="*/ 1045029 h 1318727"/>
              <a:gd name="connsiteX90" fmla="*/ 3141306 w 3203779"/>
              <a:gd name="connsiteY90" fmla="*/ 1057470 h 1318727"/>
              <a:gd name="connsiteX91" fmla="*/ 3116424 w 3203779"/>
              <a:gd name="connsiteY91" fmla="*/ 1063690 h 1318727"/>
              <a:gd name="connsiteX92" fmla="*/ 2992016 w 3203779"/>
              <a:gd name="connsiteY92" fmla="*/ 1076131 h 1318727"/>
              <a:gd name="connsiteX93" fmla="*/ 2774302 w 3203779"/>
              <a:gd name="connsiteY93" fmla="*/ 1088572 h 1318727"/>
              <a:gd name="connsiteX94" fmla="*/ 2705877 w 3203779"/>
              <a:gd name="connsiteY94" fmla="*/ 1107233 h 1318727"/>
              <a:gd name="connsiteX95" fmla="*/ 2662335 w 3203779"/>
              <a:gd name="connsiteY95" fmla="*/ 1125894 h 1318727"/>
              <a:gd name="connsiteX96" fmla="*/ 2625012 w 3203779"/>
              <a:gd name="connsiteY96" fmla="*/ 1144556 h 1318727"/>
              <a:gd name="connsiteX97" fmla="*/ 2606351 w 3203779"/>
              <a:gd name="connsiteY97" fmla="*/ 1156996 h 1318727"/>
              <a:gd name="connsiteX98" fmla="*/ 2581469 w 3203779"/>
              <a:gd name="connsiteY98" fmla="*/ 1175658 h 1318727"/>
              <a:gd name="connsiteX99" fmla="*/ 2544147 w 3203779"/>
              <a:gd name="connsiteY99" fmla="*/ 1188098 h 1318727"/>
              <a:gd name="connsiteX100" fmla="*/ 2525486 w 3203779"/>
              <a:gd name="connsiteY100" fmla="*/ 1200539 h 1318727"/>
              <a:gd name="connsiteX101" fmla="*/ 2488163 w 3203779"/>
              <a:gd name="connsiteY101" fmla="*/ 1219200 h 1318727"/>
              <a:gd name="connsiteX102" fmla="*/ 2475722 w 3203779"/>
              <a:gd name="connsiteY102" fmla="*/ 1237862 h 1318727"/>
              <a:gd name="connsiteX103" fmla="*/ 2444620 w 3203779"/>
              <a:gd name="connsiteY103" fmla="*/ 1262743 h 1318727"/>
              <a:gd name="connsiteX104" fmla="*/ 2425959 w 3203779"/>
              <a:gd name="connsiteY104" fmla="*/ 1318727 h 1318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203779" h="1318727">
                <a:moveTo>
                  <a:pt x="0" y="143070"/>
                </a:moveTo>
                <a:cubicBezTo>
                  <a:pt x="26955" y="145143"/>
                  <a:pt x="54039" y="145937"/>
                  <a:pt x="80865" y="149290"/>
                </a:cubicBezTo>
                <a:cubicBezTo>
                  <a:pt x="87371" y="150103"/>
                  <a:pt x="93200" y="153786"/>
                  <a:pt x="99526" y="155511"/>
                </a:cubicBezTo>
                <a:cubicBezTo>
                  <a:pt x="116022" y="160010"/>
                  <a:pt x="132304" y="165991"/>
                  <a:pt x="149290" y="167951"/>
                </a:cubicBezTo>
                <a:cubicBezTo>
                  <a:pt x="186424" y="172236"/>
                  <a:pt x="223935" y="172098"/>
                  <a:pt x="261257" y="174172"/>
                </a:cubicBezTo>
                <a:cubicBezTo>
                  <a:pt x="269202" y="177350"/>
                  <a:pt x="305334" y="193428"/>
                  <a:pt x="317241" y="192833"/>
                </a:cubicBezTo>
                <a:cubicBezTo>
                  <a:pt x="372245" y="190083"/>
                  <a:pt x="401379" y="183469"/>
                  <a:pt x="447869" y="174172"/>
                </a:cubicBezTo>
                <a:cubicBezTo>
                  <a:pt x="456163" y="170025"/>
                  <a:pt x="464228" y="165384"/>
                  <a:pt x="472751" y="161731"/>
                </a:cubicBezTo>
                <a:cubicBezTo>
                  <a:pt x="478778" y="159148"/>
                  <a:pt x="485547" y="158443"/>
                  <a:pt x="491412" y="155511"/>
                </a:cubicBezTo>
                <a:cubicBezTo>
                  <a:pt x="498099" y="152168"/>
                  <a:pt x="503241" y="146106"/>
                  <a:pt x="510073" y="143070"/>
                </a:cubicBezTo>
                <a:cubicBezTo>
                  <a:pt x="522057" y="137744"/>
                  <a:pt x="547396" y="130629"/>
                  <a:pt x="547396" y="130629"/>
                </a:cubicBezTo>
                <a:cubicBezTo>
                  <a:pt x="609600" y="132702"/>
                  <a:pt x="671914" y="132615"/>
                  <a:pt x="734008" y="136849"/>
                </a:cubicBezTo>
                <a:cubicBezTo>
                  <a:pt x="763263" y="138844"/>
                  <a:pt x="792170" y="144469"/>
                  <a:pt x="821094" y="149290"/>
                </a:cubicBezTo>
                <a:cubicBezTo>
                  <a:pt x="833638" y="151381"/>
                  <a:pt x="885396" y="166921"/>
                  <a:pt x="889518" y="167951"/>
                </a:cubicBezTo>
                <a:cubicBezTo>
                  <a:pt x="899775" y="170515"/>
                  <a:pt x="910253" y="172098"/>
                  <a:pt x="920620" y="174172"/>
                </a:cubicBezTo>
                <a:cubicBezTo>
                  <a:pt x="928914" y="178319"/>
                  <a:pt x="936819" y="183357"/>
                  <a:pt x="945502" y="186613"/>
                </a:cubicBezTo>
                <a:cubicBezTo>
                  <a:pt x="953507" y="189615"/>
                  <a:pt x="962526" y="189465"/>
                  <a:pt x="970384" y="192833"/>
                </a:cubicBezTo>
                <a:cubicBezTo>
                  <a:pt x="977256" y="195778"/>
                  <a:pt x="982144" y="202399"/>
                  <a:pt x="989045" y="205274"/>
                </a:cubicBezTo>
                <a:cubicBezTo>
                  <a:pt x="1007202" y="212840"/>
                  <a:pt x="1045028" y="223935"/>
                  <a:pt x="1045028" y="223935"/>
                </a:cubicBezTo>
                <a:lnTo>
                  <a:pt x="1399592" y="217715"/>
                </a:lnTo>
                <a:cubicBezTo>
                  <a:pt x="1420284" y="217037"/>
                  <a:pt x="1431128" y="206865"/>
                  <a:pt x="1449355" y="199054"/>
                </a:cubicBezTo>
                <a:cubicBezTo>
                  <a:pt x="1455382" y="196471"/>
                  <a:pt x="1462151" y="195765"/>
                  <a:pt x="1468016" y="192833"/>
                </a:cubicBezTo>
                <a:cubicBezTo>
                  <a:pt x="1516239" y="168720"/>
                  <a:pt x="1458441" y="189803"/>
                  <a:pt x="1505339" y="174172"/>
                </a:cubicBezTo>
                <a:cubicBezTo>
                  <a:pt x="1511559" y="167952"/>
                  <a:pt x="1518368" y="162269"/>
                  <a:pt x="1524000" y="155511"/>
                </a:cubicBezTo>
                <a:cubicBezTo>
                  <a:pt x="1528786" y="149768"/>
                  <a:pt x="1530220" y="140996"/>
                  <a:pt x="1536441" y="136849"/>
                </a:cubicBezTo>
                <a:cubicBezTo>
                  <a:pt x="1543554" y="132107"/>
                  <a:pt x="1553028" y="132702"/>
                  <a:pt x="1561322" y="130629"/>
                </a:cubicBezTo>
                <a:cubicBezTo>
                  <a:pt x="1567543" y="126482"/>
                  <a:pt x="1575314" y="124026"/>
                  <a:pt x="1579984" y="118188"/>
                </a:cubicBezTo>
                <a:cubicBezTo>
                  <a:pt x="1604112" y="88029"/>
                  <a:pt x="1564149" y="106878"/>
                  <a:pt x="1604865" y="93307"/>
                </a:cubicBezTo>
                <a:cubicBezTo>
                  <a:pt x="1609012" y="87086"/>
                  <a:pt x="1612019" y="79932"/>
                  <a:pt x="1617306" y="74645"/>
                </a:cubicBezTo>
                <a:cubicBezTo>
                  <a:pt x="1629362" y="62589"/>
                  <a:pt x="1639453" y="61043"/>
                  <a:pt x="1654628" y="55984"/>
                </a:cubicBezTo>
                <a:cubicBezTo>
                  <a:pt x="1656702" y="49764"/>
                  <a:pt x="1656213" y="41959"/>
                  <a:pt x="1660849" y="37323"/>
                </a:cubicBezTo>
                <a:cubicBezTo>
                  <a:pt x="1665485" y="32687"/>
                  <a:pt x="1673645" y="34034"/>
                  <a:pt x="1679510" y="31102"/>
                </a:cubicBezTo>
                <a:cubicBezTo>
                  <a:pt x="1686197" y="27759"/>
                  <a:pt x="1691484" y="22005"/>
                  <a:pt x="1698171" y="18662"/>
                </a:cubicBezTo>
                <a:cubicBezTo>
                  <a:pt x="1749675" y="-7090"/>
                  <a:pt x="1682015" y="35652"/>
                  <a:pt x="1735494" y="0"/>
                </a:cubicBezTo>
                <a:cubicBezTo>
                  <a:pt x="1746459" y="1097"/>
                  <a:pt x="1801993" y="3619"/>
                  <a:pt x="1822579" y="12441"/>
                </a:cubicBezTo>
                <a:cubicBezTo>
                  <a:pt x="1829451" y="15386"/>
                  <a:pt x="1834554" y="21539"/>
                  <a:pt x="1841241" y="24882"/>
                </a:cubicBezTo>
                <a:cubicBezTo>
                  <a:pt x="1850162" y="29342"/>
                  <a:pt x="1876816" y="35331"/>
                  <a:pt x="1884784" y="37323"/>
                </a:cubicBezTo>
                <a:cubicBezTo>
                  <a:pt x="1938264" y="72977"/>
                  <a:pt x="1870599" y="30231"/>
                  <a:pt x="1922106" y="55984"/>
                </a:cubicBezTo>
                <a:cubicBezTo>
                  <a:pt x="1965064" y="77463"/>
                  <a:pt x="1913864" y="61700"/>
                  <a:pt x="1965649" y="74645"/>
                </a:cubicBezTo>
                <a:cubicBezTo>
                  <a:pt x="1979404" y="88401"/>
                  <a:pt x="1988092" y="94649"/>
                  <a:pt x="1996751" y="111968"/>
                </a:cubicBezTo>
                <a:cubicBezTo>
                  <a:pt x="1999683" y="117833"/>
                  <a:pt x="1999334" y="125173"/>
                  <a:pt x="2002971" y="130629"/>
                </a:cubicBezTo>
                <a:cubicBezTo>
                  <a:pt x="2007851" y="137948"/>
                  <a:pt x="2016000" y="142532"/>
                  <a:pt x="2021632" y="149290"/>
                </a:cubicBezTo>
                <a:cubicBezTo>
                  <a:pt x="2043276" y="175262"/>
                  <a:pt x="2022099" y="163960"/>
                  <a:pt x="2052735" y="174172"/>
                </a:cubicBezTo>
                <a:cubicBezTo>
                  <a:pt x="2056882" y="180392"/>
                  <a:pt x="2059889" y="187547"/>
                  <a:pt x="2065175" y="192833"/>
                </a:cubicBezTo>
                <a:cubicBezTo>
                  <a:pt x="2081192" y="208850"/>
                  <a:pt x="2092686" y="207044"/>
                  <a:pt x="2114939" y="211494"/>
                </a:cubicBezTo>
                <a:cubicBezTo>
                  <a:pt x="2168409" y="247142"/>
                  <a:pt x="2100763" y="204407"/>
                  <a:pt x="2152261" y="230156"/>
                </a:cubicBezTo>
                <a:cubicBezTo>
                  <a:pt x="2195216" y="251634"/>
                  <a:pt x="2144022" y="235870"/>
                  <a:pt x="2195804" y="248817"/>
                </a:cubicBezTo>
                <a:cubicBezTo>
                  <a:pt x="2231256" y="284269"/>
                  <a:pt x="2195487" y="254901"/>
                  <a:pt x="2239347" y="273698"/>
                </a:cubicBezTo>
                <a:cubicBezTo>
                  <a:pt x="2246219" y="276643"/>
                  <a:pt x="2251321" y="282796"/>
                  <a:pt x="2258008" y="286139"/>
                </a:cubicBezTo>
                <a:cubicBezTo>
                  <a:pt x="2263873" y="289071"/>
                  <a:pt x="2270804" y="289428"/>
                  <a:pt x="2276669" y="292360"/>
                </a:cubicBezTo>
                <a:cubicBezTo>
                  <a:pt x="2324900" y="316476"/>
                  <a:pt x="2267087" y="295385"/>
                  <a:pt x="2313992" y="311021"/>
                </a:cubicBezTo>
                <a:cubicBezTo>
                  <a:pt x="2326433" y="323462"/>
                  <a:pt x="2345750" y="331652"/>
                  <a:pt x="2351314" y="348343"/>
                </a:cubicBezTo>
                <a:cubicBezTo>
                  <a:pt x="2366950" y="395248"/>
                  <a:pt x="2345859" y="337435"/>
                  <a:pt x="2369975" y="385666"/>
                </a:cubicBezTo>
                <a:cubicBezTo>
                  <a:pt x="2372907" y="391531"/>
                  <a:pt x="2371559" y="399691"/>
                  <a:pt x="2376196" y="404327"/>
                </a:cubicBezTo>
                <a:cubicBezTo>
                  <a:pt x="2380832" y="408963"/>
                  <a:pt x="2388637" y="408474"/>
                  <a:pt x="2394857" y="410547"/>
                </a:cubicBezTo>
                <a:cubicBezTo>
                  <a:pt x="2398955" y="422841"/>
                  <a:pt x="2402555" y="439099"/>
                  <a:pt x="2413518" y="447870"/>
                </a:cubicBezTo>
                <a:cubicBezTo>
                  <a:pt x="2418638" y="451966"/>
                  <a:pt x="2425959" y="452017"/>
                  <a:pt x="2432179" y="454090"/>
                </a:cubicBezTo>
                <a:cubicBezTo>
                  <a:pt x="2446189" y="496115"/>
                  <a:pt x="2426760" y="450561"/>
                  <a:pt x="2457061" y="485192"/>
                </a:cubicBezTo>
                <a:cubicBezTo>
                  <a:pt x="2498161" y="532164"/>
                  <a:pt x="2462241" y="515948"/>
                  <a:pt x="2500604" y="528735"/>
                </a:cubicBezTo>
                <a:cubicBezTo>
                  <a:pt x="2506824" y="534955"/>
                  <a:pt x="2513633" y="540638"/>
                  <a:pt x="2519265" y="547396"/>
                </a:cubicBezTo>
                <a:cubicBezTo>
                  <a:pt x="2524051" y="553139"/>
                  <a:pt x="2525868" y="561388"/>
                  <a:pt x="2531706" y="566058"/>
                </a:cubicBezTo>
                <a:cubicBezTo>
                  <a:pt x="2536826" y="570154"/>
                  <a:pt x="2543978" y="570804"/>
                  <a:pt x="2550367" y="572278"/>
                </a:cubicBezTo>
                <a:cubicBezTo>
                  <a:pt x="2570971" y="577033"/>
                  <a:pt x="2591895" y="580289"/>
                  <a:pt x="2612571" y="584719"/>
                </a:cubicBezTo>
                <a:cubicBezTo>
                  <a:pt x="2620930" y="586510"/>
                  <a:pt x="2629159" y="588866"/>
                  <a:pt x="2637453" y="590939"/>
                </a:cubicBezTo>
                <a:cubicBezTo>
                  <a:pt x="2690929" y="626590"/>
                  <a:pt x="2623272" y="583849"/>
                  <a:pt x="2674775" y="609600"/>
                </a:cubicBezTo>
                <a:cubicBezTo>
                  <a:pt x="2681462" y="612943"/>
                  <a:pt x="2686750" y="618697"/>
                  <a:pt x="2693437" y="622041"/>
                </a:cubicBezTo>
                <a:cubicBezTo>
                  <a:pt x="2699302" y="624973"/>
                  <a:pt x="2706071" y="625679"/>
                  <a:pt x="2712098" y="628262"/>
                </a:cubicBezTo>
                <a:cubicBezTo>
                  <a:pt x="2757163" y="647576"/>
                  <a:pt x="2715655" y="636437"/>
                  <a:pt x="2768081" y="646923"/>
                </a:cubicBezTo>
                <a:cubicBezTo>
                  <a:pt x="2774302" y="651070"/>
                  <a:pt x="2779871" y="656419"/>
                  <a:pt x="2786743" y="659364"/>
                </a:cubicBezTo>
                <a:cubicBezTo>
                  <a:pt x="2814665" y="671331"/>
                  <a:pt x="2806060" y="659693"/>
                  <a:pt x="2830286" y="671805"/>
                </a:cubicBezTo>
                <a:cubicBezTo>
                  <a:pt x="2836973" y="675148"/>
                  <a:pt x="2842260" y="680902"/>
                  <a:pt x="2848947" y="684245"/>
                </a:cubicBezTo>
                <a:cubicBezTo>
                  <a:pt x="2854812" y="687177"/>
                  <a:pt x="2861743" y="687534"/>
                  <a:pt x="2867608" y="690466"/>
                </a:cubicBezTo>
                <a:cubicBezTo>
                  <a:pt x="2910561" y="711944"/>
                  <a:pt x="2859371" y="696183"/>
                  <a:pt x="2911151" y="709127"/>
                </a:cubicBezTo>
                <a:cubicBezTo>
                  <a:pt x="2964627" y="744778"/>
                  <a:pt x="2896970" y="702037"/>
                  <a:pt x="2948473" y="727788"/>
                </a:cubicBezTo>
                <a:cubicBezTo>
                  <a:pt x="2996707" y="751904"/>
                  <a:pt x="2938892" y="730815"/>
                  <a:pt x="2985796" y="746449"/>
                </a:cubicBezTo>
                <a:cubicBezTo>
                  <a:pt x="2992016" y="750596"/>
                  <a:pt x="2997966" y="755181"/>
                  <a:pt x="3004457" y="758890"/>
                </a:cubicBezTo>
                <a:cubicBezTo>
                  <a:pt x="3012508" y="763491"/>
                  <a:pt x="3022782" y="764774"/>
                  <a:pt x="3029339" y="771331"/>
                </a:cubicBezTo>
                <a:cubicBezTo>
                  <a:pt x="3033975" y="775967"/>
                  <a:pt x="3031463" y="784872"/>
                  <a:pt x="3035559" y="789992"/>
                </a:cubicBezTo>
                <a:cubicBezTo>
                  <a:pt x="3044328" y="800954"/>
                  <a:pt x="3060588" y="804556"/>
                  <a:pt x="3072881" y="808654"/>
                </a:cubicBezTo>
                <a:lnTo>
                  <a:pt x="3110204" y="845976"/>
                </a:lnTo>
                <a:cubicBezTo>
                  <a:pt x="3116424" y="852196"/>
                  <a:pt x="3120520" y="861855"/>
                  <a:pt x="3128865" y="864637"/>
                </a:cubicBezTo>
                <a:lnTo>
                  <a:pt x="3147526" y="870858"/>
                </a:lnTo>
                <a:cubicBezTo>
                  <a:pt x="3152586" y="886035"/>
                  <a:pt x="3154130" y="896122"/>
                  <a:pt x="3166188" y="908180"/>
                </a:cubicBezTo>
                <a:cubicBezTo>
                  <a:pt x="3171474" y="913466"/>
                  <a:pt x="3178629" y="916474"/>
                  <a:pt x="3184849" y="920621"/>
                </a:cubicBezTo>
                <a:cubicBezTo>
                  <a:pt x="3186922" y="926841"/>
                  <a:pt x="3188137" y="933417"/>
                  <a:pt x="3191069" y="939282"/>
                </a:cubicBezTo>
                <a:cubicBezTo>
                  <a:pt x="3194412" y="945969"/>
                  <a:pt x="3202766" y="950504"/>
                  <a:pt x="3203510" y="957943"/>
                </a:cubicBezTo>
                <a:cubicBezTo>
                  <a:pt x="3204969" y="972532"/>
                  <a:pt x="3200165" y="987109"/>
                  <a:pt x="3197290" y="1001486"/>
                </a:cubicBezTo>
                <a:cubicBezTo>
                  <a:pt x="3196004" y="1007916"/>
                  <a:pt x="3195705" y="1015511"/>
                  <a:pt x="3191069" y="1020147"/>
                </a:cubicBezTo>
                <a:cubicBezTo>
                  <a:pt x="3186433" y="1024783"/>
                  <a:pt x="3178628" y="1024294"/>
                  <a:pt x="3172408" y="1026368"/>
                </a:cubicBezTo>
                <a:cubicBezTo>
                  <a:pt x="3168261" y="1032588"/>
                  <a:pt x="3165253" y="1039743"/>
                  <a:pt x="3159967" y="1045029"/>
                </a:cubicBezTo>
                <a:cubicBezTo>
                  <a:pt x="3154681" y="1050315"/>
                  <a:pt x="3148178" y="1054525"/>
                  <a:pt x="3141306" y="1057470"/>
                </a:cubicBezTo>
                <a:cubicBezTo>
                  <a:pt x="3133448" y="1060838"/>
                  <a:pt x="3124907" y="1062630"/>
                  <a:pt x="3116424" y="1063690"/>
                </a:cubicBezTo>
                <a:cubicBezTo>
                  <a:pt x="3075070" y="1068859"/>
                  <a:pt x="3033471" y="1071843"/>
                  <a:pt x="2992016" y="1076131"/>
                </a:cubicBezTo>
                <a:cubicBezTo>
                  <a:pt x="2869498" y="1088805"/>
                  <a:pt x="2991899" y="1080202"/>
                  <a:pt x="2774302" y="1088572"/>
                </a:cubicBezTo>
                <a:cubicBezTo>
                  <a:pt x="2766708" y="1090471"/>
                  <a:pt x="2722149" y="1100259"/>
                  <a:pt x="2705877" y="1107233"/>
                </a:cubicBezTo>
                <a:cubicBezTo>
                  <a:pt x="2652066" y="1130294"/>
                  <a:pt x="2706102" y="1111306"/>
                  <a:pt x="2662335" y="1125894"/>
                </a:cubicBezTo>
                <a:cubicBezTo>
                  <a:pt x="2608856" y="1161546"/>
                  <a:pt x="2676516" y="1118804"/>
                  <a:pt x="2625012" y="1144556"/>
                </a:cubicBezTo>
                <a:cubicBezTo>
                  <a:pt x="2618325" y="1147899"/>
                  <a:pt x="2612434" y="1152651"/>
                  <a:pt x="2606351" y="1156996"/>
                </a:cubicBezTo>
                <a:cubicBezTo>
                  <a:pt x="2597915" y="1163022"/>
                  <a:pt x="2590742" y="1171021"/>
                  <a:pt x="2581469" y="1175658"/>
                </a:cubicBezTo>
                <a:cubicBezTo>
                  <a:pt x="2569740" y="1181523"/>
                  <a:pt x="2544147" y="1188098"/>
                  <a:pt x="2544147" y="1188098"/>
                </a:cubicBezTo>
                <a:cubicBezTo>
                  <a:pt x="2537927" y="1192245"/>
                  <a:pt x="2532173" y="1197196"/>
                  <a:pt x="2525486" y="1200539"/>
                </a:cubicBezTo>
                <a:cubicBezTo>
                  <a:pt x="2473971" y="1226297"/>
                  <a:pt x="2541650" y="1183544"/>
                  <a:pt x="2488163" y="1219200"/>
                </a:cubicBezTo>
                <a:cubicBezTo>
                  <a:pt x="2484016" y="1225421"/>
                  <a:pt x="2481560" y="1233192"/>
                  <a:pt x="2475722" y="1237862"/>
                </a:cubicBezTo>
                <a:cubicBezTo>
                  <a:pt x="2432797" y="1272202"/>
                  <a:pt x="2480277" y="1209259"/>
                  <a:pt x="2444620" y="1262743"/>
                </a:cubicBezTo>
                <a:lnTo>
                  <a:pt x="2425959" y="1318727"/>
                </a:ln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Puolivapaa piirto 15"/>
          <p:cNvSpPr/>
          <p:nvPr/>
        </p:nvSpPr>
        <p:spPr>
          <a:xfrm>
            <a:off x="7104716" y="2189584"/>
            <a:ext cx="297570" cy="895738"/>
          </a:xfrm>
          <a:custGeom>
            <a:avLst/>
            <a:gdLst>
              <a:gd name="connsiteX0" fmla="*/ 12531 w 292450"/>
              <a:gd name="connsiteY0" fmla="*/ 877077 h 877077"/>
              <a:gd name="connsiteX1" fmla="*/ 91 w 292450"/>
              <a:gd name="connsiteY1" fmla="*/ 814873 h 877077"/>
              <a:gd name="connsiteX2" fmla="*/ 12531 w 292450"/>
              <a:gd name="connsiteY2" fmla="*/ 734008 h 877077"/>
              <a:gd name="connsiteX3" fmla="*/ 24972 w 292450"/>
              <a:gd name="connsiteY3" fmla="*/ 715347 h 877077"/>
              <a:gd name="connsiteX4" fmla="*/ 31193 w 292450"/>
              <a:gd name="connsiteY4" fmla="*/ 696685 h 877077"/>
              <a:gd name="connsiteX5" fmla="*/ 68515 w 292450"/>
              <a:gd name="connsiteY5" fmla="*/ 634481 h 877077"/>
              <a:gd name="connsiteX6" fmla="*/ 87176 w 292450"/>
              <a:gd name="connsiteY6" fmla="*/ 615820 h 877077"/>
              <a:gd name="connsiteX7" fmla="*/ 105837 w 292450"/>
              <a:gd name="connsiteY7" fmla="*/ 609600 h 877077"/>
              <a:gd name="connsiteX8" fmla="*/ 124499 w 292450"/>
              <a:gd name="connsiteY8" fmla="*/ 597159 h 877077"/>
              <a:gd name="connsiteX9" fmla="*/ 143160 w 292450"/>
              <a:gd name="connsiteY9" fmla="*/ 590938 h 877077"/>
              <a:gd name="connsiteX10" fmla="*/ 155601 w 292450"/>
              <a:gd name="connsiteY10" fmla="*/ 553616 h 877077"/>
              <a:gd name="connsiteX11" fmla="*/ 168042 w 292450"/>
              <a:gd name="connsiteY11" fmla="*/ 534955 h 877077"/>
              <a:gd name="connsiteX12" fmla="*/ 192923 w 292450"/>
              <a:gd name="connsiteY12" fmla="*/ 510073 h 877077"/>
              <a:gd name="connsiteX13" fmla="*/ 205364 w 292450"/>
              <a:gd name="connsiteY13" fmla="*/ 491412 h 877077"/>
              <a:gd name="connsiteX14" fmla="*/ 211584 w 292450"/>
              <a:gd name="connsiteY14" fmla="*/ 472751 h 877077"/>
              <a:gd name="connsiteX15" fmla="*/ 230246 w 292450"/>
              <a:gd name="connsiteY15" fmla="*/ 466530 h 877077"/>
              <a:gd name="connsiteX16" fmla="*/ 267568 w 292450"/>
              <a:gd name="connsiteY16" fmla="*/ 447869 h 877077"/>
              <a:gd name="connsiteX17" fmla="*/ 273788 w 292450"/>
              <a:gd name="connsiteY17" fmla="*/ 429208 h 877077"/>
              <a:gd name="connsiteX18" fmla="*/ 292450 w 292450"/>
              <a:gd name="connsiteY18" fmla="*/ 391885 h 877077"/>
              <a:gd name="connsiteX19" fmla="*/ 280009 w 292450"/>
              <a:gd name="connsiteY19" fmla="*/ 180392 h 877077"/>
              <a:gd name="connsiteX20" fmla="*/ 261348 w 292450"/>
              <a:gd name="connsiteY20" fmla="*/ 111967 h 877077"/>
              <a:gd name="connsiteX21" fmla="*/ 255127 w 292450"/>
              <a:gd name="connsiteY21" fmla="*/ 80865 h 877077"/>
              <a:gd name="connsiteX22" fmla="*/ 211584 w 292450"/>
              <a:gd name="connsiteY22" fmla="*/ 18661 h 877077"/>
              <a:gd name="connsiteX23" fmla="*/ 192923 w 292450"/>
              <a:gd name="connsiteY23" fmla="*/ 0 h 8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2450" h="877077">
                <a:moveTo>
                  <a:pt x="12531" y="877077"/>
                </a:moveTo>
                <a:cubicBezTo>
                  <a:pt x="8384" y="856342"/>
                  <a:pt x="1147" y="835992"/>
                  <a:pt x="91" y="814873"/>
                </a:cubicBezTo>
                <a:cubicBezTo>
                  <a:pt x="-558" y="801902"/>
                  <a:pt x="2088" y="754894"/>
                  <a:pt x="12531" y="734008"/>
                </a:cubicBezTo>
                <a:cubicBezTo>
                  <a:pt x="15874" y="727321"/>
                  <a:pt x="21629" y="722034"/>
                  <a:pt x="24972" y="715347"/>
                </a:cubicBezTo>
                <a:cubicBezTo>
                  <a:pt x="27905" y="709482"/>
                  <a:pt x="28610" y="702712"/>
                  <a:pt x="31193" y="696685"/>
                </a:cubicBezTo>
                <a:cubicBezTo>
                  <a:pt x="38556" y="679504"/>
                  <a:pt x="57458" y="645538"/>
                  <a:pt x="68515" y="634481"/>
                </a:cubicBezTo>
                <a:cubicBezTo>
                  <a:pt x="74735" y="628261"/>
                  <a:pt x="79857" y="620700"/>
                  <a:pt x="87176" y="615820"/>
                </a:cubicBezTo>
                <a:cubicBezTo>
                  <a:pt x="92632" y="612183"/>
                  <a:pt x="99617" y="611673"/>
                  <a:pt x="105837" y="609600"/>
                </a:cubicBezTo>
                <a:cubicBezTo>
                  <a:pt x="112058" y="605453"/>
                  <a:pt x="117812" y="600503"/>
                  <a:pt x="124499" y="597159"/>
                </a:cubicBezTo>
                <a:cubicBezTo>
                  <a:pt x="130364" y="594227"/>
                  <a:pt x="139349" y="596274"/>
                  <a:pt x="143160" y="590938"/>
                </a:cubicBezTo>
                <a:cubicBezTo>
                  <a:pt x="150782" y="580267"/>
                  <a:pt x="148327" y="564527"/>
                  <a:pt x="155601" y="553616"/>
                </a:cubicBezTo>
                <a:lnTo>
                  <a:pt x="168042" y="534955"/>
                </a:lnTo>
                <a:cubicBezTo>
                  <a:pt x="181613" y="494241"/>
                  <a:pt x="162765" y="534200"/>
                  <a:pt x="192923" y="510073"/>
                </a:cubicBezTo>
                <a:cubicBezTo>
                  <a:pt x="198761" y="505403"/>
                  <a:pt x="201217" y="497632"/>
                  <a:pt x="205364" y="491412"/>
                </a:cubicBezTo>
                <a:cubicBezTo>
                  <a:pt x="207437" y="485192"/>
                  <a:pt x="206948" y="477387"/>
                  <a:pt x="211584" y="472751"/>
                </a:cubicBezTo>
                <a:cubicBezTo>
                  <a:pt x="216221" y="468114"/>
                  <a:pt x="224381" y="469463"/>
                  <a:pt x="230246" y="466530"/>
                </a:cubicBezTo>
                <a:cubicBezTo>
                  <a:pt x="278475" y="442415"/>
                  <a:pt x="220667" y="463502"/>
                  <a:pt x="267568" y="447869"/>
                </a:cubicBezTo>
                <a:cubicBezTo>
                  <a:pt x="269641" y="441649"/>
                  <a:pt x="270856" y="435073"/>
                  <a:pt x="273788" y="429208"/>
                </a:cubicBezTo>
                <a:cubicBezTo>
                  <a:pt x="297907" y="380969"/>
                  <a:pt x="276812" y="438797"/>
                  <a:pt x="292450" y="391885"/>
                </a:cubicBezTo>
                <a:cubicBezTo>
                  <a:pt x="288303" y="321387"/>
                  <a:pt x="285425" y="250804"/>
                  <a:pt x="280009" y="180392"/>
                </a:cubicBezTo>
                <a:cubicBezTo>
                  <a:pt x="277844" y="152252"/>
                  <a:pt x="268910" y="139696"/>
                  <a:pt x="261348" y="111967"/>
                </a:cubicBezTo>
                <a:cubicBezTo>
                  <a:pt x="258566" y="101767"/>
                  <a:pt x="257421" y="91186"/>
                  <a:pt x="255127" y="80865"/>
                </a:cubicBezTo>
                <a:cubicBezTo>
                  <a:pt x="249269" y="54505"/>
                  <a:pt x="245426" y="29943"/>
                  <a:pt x="211584" y="18661"/>
                </a:cubicBezTo>
                <a:cubicBezTo>
                  <a:pt x="188989" y="11129"/>
                  <a:pt x="192923" y="18997"/>
                  <a:pt x="192923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Puolivapaa piirto 16"/>
          <p:cNvSpPr/>
          <p:nvPr/>
        </p:nvSpPr>
        <p:spPr>
          <a:xfrm>
            <a:off x="3420994" y="3278154"/>
            <a:ext cx="2619305" cy="2073037"/>
          </a:xfrm>
          <a:custGeom>
            <a:avLst/>
            <a:gdLst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41175 w 1686014"/>
              <a:gd name="connsiteY22" fmla="*/ 2071396 h 2618792"/>
              <a:gd name="connsiteX23" fmla="*/ 572277 w 1686014"/>
              <a:gd name="connsiteY23" fmla="*/ 2065176 h 2618792"/>
              <a:gd name="connsiteX24" fmla="*/ 609600 w 1686014"/>
              <a:gd name="connsiteY24" fmla="*/ 2052735 h 2618792"/>
              <a:gd name="connsiteX25" fmla="*/ 746449 w 1686014"/>
              <a:gd name="connsiteY25" fmla="*/ 2058955 h 2618792"/>
              <a:gd name="connsiteX26" fmla="*/ 1069910 w 1686014"/>
              <a:gd name="connsiteY26" fmla="*/ 2077616 h 2618792"/>
              <a:gd name="connsiteX27" fmla="*/ 1219200 w 1686014"/>
              <a:gd name="connsiteY27" fmla="*/ 2071396 h 2618792"/>
              <a:gd name="connsiteX28" fmla="*/ 1237861 w 1686014"/>
              <a:gd name="connsiteY28" fmla="*/ 2065176 h 2618792"/>
              <a:gd name="connsiteX29" fmla="*/ 1256522 w 1686014"/>
              <a:gd name="connsiteY29" fmla="*/ 2052735 h 2618792"/>
              <a:gd name="connsiteX30" fmla="*/ 1281404 w 1686014"/>
              <a:gd name="connsiteY30" fmla="*/ 2009192 h 2618792"/>
              <a:gd name="connsiteX31" fmla="*/ 1300065 w 1686014"/>
              <a:gd name="connsiteY31" fmla="*/ 1971869 h 2618792"/>
              <a:gd name="connsiteX32" fmla="*/ 1306285 w 1686014"/>
              <a:gd name="connsiteY32" fmla="*/ 1828800 h 2618792"/>
              <a:gd name="connsiteX33" fmla="*/ 1318726 w 1686014"/>
              <a:gd name="connsiteY33" fmla="*/ 1810139 h 2618792"/>
              <a:gd name="connsiteX34" fmla="*/ 1324947 w 1686014"/>
              <a:gd name="connsiteY34" fmla="*/ 1791478 h 2618792"/>
              <a:gd name="connsiteX35" fmla="*/ 1356049 w 1686014"/>
              <a:gd name="connsiteY35" fmla="*/ 1710612 h 2618792"/>
              <a:gd name="connsiteX36" fmla="*/ 1374710 w 1686014"/>
              <a:gd name="connsiteY36" fmla="*/ 1673290 h 2618792"/>
              <a:gd name="connsiteX37" fmla="*/ 1399592 w 1686014"/>
              <a:gd name="connsiteY37" fmla="*/ 1617306 h 2618792"/>
              <a:gd name="connsiteX38" fmla="*/ 1418253 w 1686014"/>
              <a:gd name="connsiteY38" fmla="*/ 1604865 h 2618792"/>
              <a:gd name="connsiteX39" fmla="*/ 1424473 w 1686014"/>
              <a:gd name="connsiteY39" fmla="*/ 1586204 h 2618792"/>
              <a:gd name="connsiteX40" fmla="*/ 1436914 w 1686014"/>
              <a:gd name="connsiteY40" fmla="*/ 1567543 h 2618792"/>
              <a:gd name="connsiteX41" fmla="*/ 1443134 w 1686014"/>
              <a:gd name="connsiteY41" fmla="*/ 1536441 h 2618792"/>
              <a:gd name="connsiteX42" fmla="*/ 1455575 w 1686014"/>
              <a:gd name="connsiteY42" fmla="*/ 1318727 h 2618792"/>
              <a:gd name="connsiteX43" fmla="*/ 1461796 w 1686014"/>
              <a:gd name="connsiteY43" fmla="*/ 1300065 h 2618792"/>
              <a:gd name="connsiteX44" fmla="*/ 1474236 w 1686014"/>
              <a:gd name="connsiteY44" fmla="*/ 1051249 h 2618792"/>
              <a:gd name="connsiteX45" fmla="*/ 1480457 w 1686014"/>
              <a:gd name="connsiteY45" fmla="*/ 1020147 h 2618792"/>
              <a:gd name="connsiteX46" fmla="*/ 1486677 w 1686014"/>
              <a:gd name="connsiteY46" fmla="*/ 1001486 h 2618792"/>
              <a:gd name="connsiteX47" fmla="*/ 1505338 w 1686014"/>
              <a:gd name="connsiteY47" fmla="*/ 995265 h 2618792"/>
              <a:gd name="connsiteX48" fmla="*/ 1517779 w 1686014"/>
              <a:gd name="connsiteY48" fmla="*/ 976604 h 2618792"/>
              <a:gd name="connsiteX49" fmla="*/ 1536441 w 1686014"/>
              <a:gd name="connsiteY49" fmla="*/ 970384 h 2618792"/>
              <a:gd name="connsiteX50" fmla="*/ 1542661 w 1686014"/>
              <a:gd name="connsiteY50" fmla="*/ 951723 h 2618792"/>
              <a:gd name="connsiteX51" fmla="*/ 1561322 w 1686014"/>
              <a:gd name="connsiteY51" fmla="*/ 939282 h 2618792"/>
              <a:gd name="connsiteX52" fmla="*/ 1573763 w 1686014"/>
              <a:gd name="connsiteY52" fmla="*/ 920621 h 2618792"/>
              <a:gd name="connsiteX53" fmla="*/ 1586204 w 1686014"/>
              <a:gd name="connsiteY53" fmla="*/ 883298 h 2618792"/>
              <a:gd name="connsiteX54" fmla="*/ 1604865 w 1686014"/>
              <a:gd name="connsiteY54" fmla="*/ 870857 h 2618792"/>
              <a:gd name="connsiteX55" fmla="*/ 1623526 w 1686014"/>
              <a:gd name="connsiteY55" fmla="*/ 833535 h 2618792"/>
              <a:gd name="connsiteX56" fmla="*/ 1635967 w 1686014"/>
              <a:gd name="connsiteY56" fmla="*/ 814874 h 2618792"/>
              <a:gd name="connsiteX57" fmla="*/ 1654628 w 1686014"/>
              <a:gd name="connsiteY57" fmla="*/ 777551 h 2618792"/>
              <a:gd name="connsiteX58" fmla="*/ 1673290 w 1686014"/>
              <a:gd name="connsiteY58" fmla="*/ 740229 h 2618792"/>
              <a:gd name="connsiteX59" fmla="*/ 1667069 w 1686014"/>
              <a:gd name="connsiteY59" fmla="*/ 553616 h 2618792"/>
              <a:gd name="connsiteX60" fmla="*/ 1660849 w 1686014"/>
              <a:gd name="connsiteY60" fmla="*/ 534955 h 2618792"/>
              <a:gd name="connsiteX61" fmla="*/ 1629747 w 1686014"/>
              <a:gd name="connsiteY61" fmla="*/ 497633 h 2618792"/>
              <a:gd name="connsiteX62" fmla="*/ 1604865 w 1686014"/>
              <a:gd name="connsiteY62" fmla="*/ 466531 h 2618792"/>
              <a:gd name="connsiteX63" fmla="*/ 1579983 w 1686014"/>
              <a:gd name="connsiteY63" fmla="*/ 422988 h 2618792"/>
              <a:gd name="connsiteX64" fmla="*/ 1561322 w 1686014"/>
              <a:gd name="connsiteY64" fmla="*/ 416767 h 2618792"/>
              <a:gd name="connsiteX65" fmla="*/ 1530220 w 1686014"/>
              <a:gd name="connsiteY65" fmla="*/ 385665 h 2618792"/>
              <a:gd name="connsiteX66" fmla="*/ 1492898 w 1686014"/>
              <a:gd name="connsiteY66" fmla="*/ 354563 h 2618792"/>
              <a:gd name="connsiteX67" fmla="*/ 1468016 w 1686014"/>
              <a:gd name="connsiteY67" fmla="*/ 323461 h 2618792"/>
              <a:gd name="connsiteX68" fmla="*/ 1461796 w 1686014"/>
              <a:gd name="connsiteY68" fmla="*/ 304800 h 2618792"/>
              <a:gd name="connsiteX69" fmla="*/ 1449355 w 1686014"/>
              <a:gd name="connsiteY69" fmla="*/ 286139 h 2618792"/>
              <a:gd name="connsiteX70" fmla="*/ 1443134 w 1686014"/>
              <a:gd name="connsiteY70" fmla="*/ 267478 h 2618792"/>
              <a:gd name="connsiteX71" fmla="*/ 1430694 w 1686014"/>
              <a:gd name="connsiteY71" fmla="*/ 242596 h 2618792"/>
              <a:gd name="connsiteX72" fmla="*/ 1412032 w 1686014"/>
              <a:gd name="connsiteY72" fmla="*/ 205274 h 2618792"/>
              <a:gd name="connsiteX73" fmla="*/ 1405812 w 1686014"/>
              <a:gd name="connsiteY73" fmla="*/ 186612 h 2618792"/>
              <a:gd name="connsiteX74" fmla="*/ 1418253 w 1686014"/>
              <a:gd name="connsiteY7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72277 w 1686014"/>
              <a:gd name="connsiteY22" fmla="*/ 2065176 h 2618792"/>
              <a:gd name="connsiteX23" fmla="*/ 609600 w 1686014"/>
              <a:gd name="connsiteY23" fmla="*/ 2052735 h 2618792"/>
              <a:gd name="connsiteX24" fmla="*/ 746449 w 1686014"/>
              <a:gd name="connsiteY24" fmla="*/ 2058955 h 2618792"/>
              <a:gd name="connsiteX25" fmla="*/ 1069910 w 1686014"/>
              <a:gd name="connsiteY25" fmla="*/ 2077616 h 2618792"/>
              <a:gd name="connsiteX26" fmla="*/ 1219200 w 1686014"/>
              <a:gd name="connsiteY26" fmla="*/ 2071396 h 2618792"/>
              <a:gd name="connsiteX27" fmla="*/ 1237861 w 1686014"/>
              <a:gd name="connsiteY27" fmla="*/ 2065176 h 2618792"/>
              <a:gd name="connsiteX28" fmla="*/ 1256522 w 1686014"/>
              <a:gd name="connsiteY28" fmla="*/ 2052735 h 2618792"/>
              <a:gd name="connsiteX29" fmla="*/ 1281404 w 1686014"/>
              <a:gd name="connsiteY29" fmla="*/ 2009192 h 2618792"/>
              <a:gd name="connsiteX30" fmla="*/ 1300065 w 1686014"/>
              <a:gd name="connsiteY30" fmla="*/ 1971869 h 2618792"/>
              <a:gd name="connsiteX31" fmla="*/ 1306285 w 1686014"/>
              <a:gd name="connsiteY31" fmla="*/ 1828800 h 2618792"/>
              <a:gd name="connsiteX32" fmla="*/ 1318726 w 1686014"/>
              <a:gd name="connsiteY32" fmla="*/ 1810139 h 2618792"/>
              <a:gd name="connsiteX33" fmla="*/ 1324947 w 1686014"/>
              <a:gd name="connsiteY33" fmla="*/ 1791478 h 2618792"/>
              <a:gd name="connsiteX34" fmla="*/ 1356049 w 1686014"/>
              <a:gd name="connsiteY34" fmla="*/ 1710612 h 2618792"/>
              <a:gd name="connsiteX35" fmla="*/ 1374710 w 1686014"/>
              <a:gd name="connsiteY35" fmla="*/ 1673290 h 2618792"/>
              <a:gd name="connsiteX36" fmla="*/ 1399592 w 1686014"/>
              <a:gd name="connsiteY36" fmla="*/ 1617306 h 2618792"/>
              <a:gd name="connsiteX37" fmla="*/ 1418253 w 1686014"/>
              <a:gd name="connsiteY37" fmla="*/ 1604865 h 2618792"/>
              <a:gd name="connsiteX38" fmla="*/ 1424473 w 1686014"/>
              <a:gd name="connsiteY38" fmla="*/ 1586204 h 2618792"/>
              <a:gd name="connsiteX39" fmla="*/ 1436914 w 1686014"/>
              <a:gd name="connsiteY39" fmla="*/ 1567543 h 2618792"/>
              <a:gd name="connsiteX40" fmla="*/ 1443134 w 1686014"/>
              <a:gd name="connsiteY40" fmla="*/ 1536441 h 2618792"/>
              <a:gd name="connsiteX41" fmla="*/ 1455575 w 1686014"/>
              <a:gd name="connsiteY41" fmla="*/ 1318727 h 2618792"/>
              <a:gd name="connsiteX42" fmla="*/ 1461796 w 1686014"/>
              <a:gd name="connsiteY42" fmla="*/ 1300065 h 2618792"/>
              <a:gd name="connsiteX43" fmla="*/ 1474236 w 1686014"/>
              <a:gd name="connsiteY43" fmla="*/ 1051249 h 2618792"/>
              <a:gd name="connsiteX44" fmla="*/ 1480457 w 1686014"/>
              <a:gd name="connsiteY44" fmla="*/ 1020147 h 2618792"/>
              <a:gd name="connsiteX45" fmla="*/ 1486677 w 1686014"/>
              <a:gd name="connsiteY45" fmla="*/ 1001486 h 2618792"/>
              <a:gd name="connsiteX46" fmla="*/ 1505338 w 1686014"/>
              <a:gd name="connsiteY46" fmla="*/ 995265 h 2618792"/>
              <a:gd name="connsiteX47" fmla="*/ 1517779 w 1686014"/>
              <a:gd name="connsiteY47" fmla="*/ 976604 h 2618792"/>
              <a:gd name="connsiteX48" fmla="*/ 1536441 w 1686014"/>
              <a:gd name="connsiteY48" fmla="*/ 970384 h 2618792"/>
              <a:gd name="connsiteX49" fmla="*/ 1542661 w 1686014"/>
              <a:gd name="connsiteY49" fmla="*/ 951723 h 2618792"/>
              <a:gd name="connsiteX50" fmla="*/ 1561322 w 1686014"/>
              <a:gd name="connsiteY50" fmla="*/ 939282 h 2618792"/>
              <a:gd name="connsiteX51" fmla="*/ 1573763 w 1686014"/>
              <a:gd name="connsiteY51" fmla="*/ 920621 h 2618792"/>
              <a:gd name="connsiteX52" fmla="*/ 1586204 w 1686014"/>
              <a:gd name="connsiteY52" fmla="*/ 883298 h 2618792"/>
              <a:gd name="connsiteX53" fmla="*/ 1604865 w 1686014"/>
              <a:gd name="connsiteY53" fmla="*/ 870857 h 2618792"/>
              <a:gd name="connsiteX54" fmla="*/ 1623526 w 1686014"/>
              <a:gd name="connsiteY54" fmla="*/ 833535 h 2618792"/>
              <a:gd name="connsiteX55" fmla="*/ 1635967 w 1686014"/>
              <a:gd name="connsiteY55" fmla="*/ 814874 h 2618792"/>
              <a:gd name="connsiteX56" fmla="*/ 1654628 w 1686014"/>
              <a:gd name="connsiteY56" fmla="*/ 777551 h 2618792"/>
              <a:gd name="connsiteX57" fmla="*/ 1673290 w 1686014"/>
              <a:gd name="connsiteY57" fmla="*/ 740229 h 2618792"/>
              <a:gd name="connsiteX58" fmla="*/ 1667069 w 1686014"/>
              <a:gd name="connsiteY58" fmla="*/ 553616 h 2618792"/>
              <a:gd name="connsiteX59" fmla="*/ 1660849 w 1686014"/>
              <a:gd name="connsiteY59" fmla="*/ 534955 h 2618792"/>
              <a:gd name="connsiteX60" fmla="*/ 1629747 w 1686014"/>
              <a:gd name="connsiteY60" fmla="*/ 497633 h 2618792"/>
              <a:gd name="connsiteX61" fmla="*/ 1604865 w 1686014"/>
              <a:gd name="connsiteY61" fmla="*/ 466531 h 2618792"/>
              <a:gd name="connsiteX62" fmla="*/ 1579983 w 1686014"/>
              <a:gd name="connsiteY62" fmla="*/ 422988 h 2618792"/>
              <a:gd name="connsiteX63" fmla="*/ 1561322 w 1686014"/>
              <a:gd name="connsiteY63" fmla="*/ 416767 h 2618792"/>
              <a:gd name="connsiteX64" fmla="*/ 1530220 w 1686014"/>
              <a:gd name="connsiteY64" fmla="*/ 385665 h 2618792"/>
              <a:gd name="connsiteX65" fmla="*/ 1492898 w 1686014"/>
              <a:gd name="connsiteY65" fmla="*/ 354563 h 2618792"/>
              <a:gd name="connsiteX66" fmla="*/ 1468016 w 1686014"/>
              <a:gd name="connsiteY66" fmla="*/ 323461 h 2618792"/>
              <a:gd name="connsiteX67" fmla="*/ 1461796 w 1686014"/>
              <a:gd name="connsiteY67" fmla="*/ 304800 h 2618792"/>
              <a:gd name="connsiteX68" fmla="*/ 1449355 w 1686014"/>
              <a:gd name="connsiteY68" fmla="*/ 286139 h 2618792"/>
              <a:gd name="connsiteX69" fmla="*/ 1443134 w 1686014"/>
              <a:gd name="connsiteY69" fmla="*/ 267478 h 2618792"/>
              <a:gd name="connsiteX70" fmla="*/ 1430694 w 1686014"/>
              <a:gd name="connsiteY70" fmla="*/ 242596 h 2618792"/>
              <a:gd name="connsiteX71" fmla="*/ 1412032 w 1686014"/>
              <a:gd name="connsiteY71" fmla="*/ 205274 h 2618792"/>
              <a:gd name="connsiteX72" fmla="*/ 1405812 w 1686014"/>
              <a:gd name="connsiteY72" fmla="*/ 186612 h 2618792"/>
              <a:gd name="connsiteX73" fmla="*/ 1418253 w 1686014"/>
              <a:gd name="connsiteY7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609600 w 1686014"/>
              <a:gd name="connsiteY22" fmla="*/ 2052735 h 2618792"/>
              <a:gd name="connsiteX23" fmla="*/ 746449 w 1686014"/>
              <a:gd name="connsiteY23" fmla="*/ 2058955 h 2618792"/>
              <a:gd name="connsiteX24" fmla="*/ 1069910 w 1686014"/>
              <a:gd name="connsiteY24" fmla="*/ 2077616 h 2618792"/>
              <a:gd name="connsiteX25" fmla="*/ 1219200 w 1686014"/>
              <a:gd name="connsiteY25" fmla="*/ 2071396 h 2618792"/>
              <a:gd name="connsiteX26" fmla="*/ 1237861 w 1686014"/>
              <a:gd name="connsiteY26" fmla="*/ 2065176 h 2618792"/>
              <a:gd name="connsiteX27" fmla="*/ 1256522 w 1686014"/>
              <a:gd name="connsiteY27" fmla="*/ 2052735 h 2618792"/>
              <a:gd name="connsiteX28" fmla="*/ 1281404 w 1686014"/>
              <a:gd name="connsiteY28" fmla="*/ 2009192 h 2618792"/>
              <a:gd name="connsiteX29" fmla="*/ 1300065 w 1686014"/>
              <a:gd name="connsiteY29" fmla="*/ 1971869 h 2618792"/>
              <a:gd name="connsiteX30" fmla="*/ 1306285 w 1686014"/>
              <a:gd name="connsiteY30" fmla="*/ 1828800 h 2618792"/>
              <a:gd name="connsiteX31" fmla="*/ 1318726 w 1686014"/>
              <a:gd name="connsiteY31" fmla="*/ 1810139 h 2618792"/>
              <a:gd name="connsiteX32" fmla="*/ 1324947 w 1686014"/>
              <a:gd name="connsiteY32" fmla="*/ 1791478 h 2618792"/>
              <a:gd name="connsiteX33" fmla="*/ 1356049 w 1686014"/>
              <a:gd name="connsiteY33" fmla="*/ 1710612 h 2618792"/>
              <a:gd name="connsiteX34" fmla="*/ 1374710 w 1686014"/>
              <a:gd name="connsiteY34" fmla="*/ 1673290 h 2618792"/>
              <a:gd name="connsiteX35" fmla="*/ 1399592 w 1686014"/>
              <a:gd name="connsiteY35" fmla="*/ 1617306 h 2618792"/>
              <a:gd name="connsiteX36" fmla="*/ 1418253 w 1686014"/>
              <a:gd name="connsiteY36" fmla="*/ 1604865 h 2618792"/>
              <a:gd name="connsiteX37" fmla="*/ 1424473 w 1686014"/>
              <a:gd name="connsiteY37" fmla="*/ 1586204 h 2618792"/>
              <a:gd name="connsiteX38" fmla="*/ 1436914 w 1686014"/>
              <a:gd name="connsiteY38" fmla="*/ 1567543 h 2618792"/>
              <a:gd name="connsiteX39" fmla="*/ 1443134 w 1686014"/>
              <a:gd name="connsiteY39" fmla="*/ 1536441 h 2618792"/>
              <a:gd name="connsiteX40" fmla="*/ 1455575 w 1686014"/>
              <a:gd name="connsiteY40" fmla="*/ 1318727 h 2618792"/>
              <a:gd name="connsiteX41" fmla="*/ 1461796 w 1686014"/>
              <a:gd name="connsiteY41" fmla="*/ 1300065 h 2618792"/>
              <a:gd name="connsiteX42" fmla="*/ 1474236 w 1686014"/>
              <a:gd name="connsiteY42" fmla="*/ 1051249 h 2618792"/>
              <a:gd name="connsiteX43" fmla="*/ 1480457 w 1686014"/>
              <a:gd name="connsiteY43" fmla="*/ 1020147 h 2618792"/>
              <a:gd name="connsiteX44" fmla="*/ 1486677 w 1686014"/>
              <a:gd name="connsiteY44" fmla="*/ 1001486 h 2618792"/>
              <a:gd name="connsiteX45" fmla="*/ 1505338 w 1686014"/>
              <a:gd name="connsiteY45" fmla="*/ 995265 h 2618792"/>
              <a:gd name="connsiteX46" fmla="*/ 1517779 w 1686014"/>
              <a:gd name="connsiteY46" fmla="*/ 976604 h 2618792"/>
              <a:gd name="connsiteX47" fmla="*/ 1536441 w 1686014"/>
              <a:gd name="connsiteY47" fmla="*/ 970384 h 2618792"/>
              <a:gd name="connsiteX48" fmla="*/ 1542661 w 1686014"/>
              <a:gd name="connsiteY48" fmla="*/ 951723 h 2618792"/>
              <a:gd name="connsiteX49" fmla="*/ 1561322 w 1686014"/>
              <a:gd name="connsiteY49" fmla="*/ 939282 h 2618792"/>
              <a:gd name="connsiteX50" fmla="*/ 1573763 w 1686014"/>
              <a:gd name="connsiteY50" fmla="*/ 920621 h 2618792"/>
              <a:gd name="connsiteX51" fmla="*/ 1586204 w 1686014"/>
              <a:gd name="connsiteY51" fmla="*/ 883298 h 2618792"/>
              <a:gd name="connsiteX52" fmla="*/ 1604865 w 1686014"/>
              <a:gd name="connsiteY52" fmla="*/ 870857 h 2618792"/>
              <a:gd name="connsiteX53" fmla="*/ 1623526 w 1686014"/>
              <a:gd name="connsiteY53" fmla="*/ 833535 h 2618792"/>
              <a:gd name="connsiteX54" fmla="*/ 1635967 w 1686014"/>
              <a:gd name="connsiteY54" fmla="*/ 814874 h 2618792"/>
              <a:gd name="connsiteX55" fmla="*/ 1654628 w 1686014"/>
              <a:gd name="connsiteY55" fmla="*/ 777551 h 2618792"/>
              <a:gd name="connsiteX56" fmla="*/ 1673290 w 1686014"/>
              <a:gd name="connsiteY56" fmla="*/ 740229 h 2618792"/>
              <a:gd name="connsiteX57" fmla="*/ 1667069 w 1686014"/>
              <a:gd name="connsiteY57" fmla="*/ 553616 h 2618792"/>
              <a:gd name="connsiteX58" fmla="*/ 1660849 w 1686014"/>
              <a:gd name="connsiteY58" fmla="*/ 534955 h 2618792"/>
              <a:gd name="connsiteX59" fmla="*/ 1629747 w 1686014"/>
              <a:gd name="connsiteY59" fmla="*/ 497633 h 2618792"/>
              <a:gd name="connsiteX60" fmla="*/ 1604865 w 1686014"/>
              <a:gd name="connsiteY60" fmla="*/ 466531 h 2618792"/>
              <a:gd name="connsiteX61" fmla="*/ 1579983 w 1686014"/>
              <a:gd name="connsiteY61" fmla="*/ 422988 h 2618792"/>
              <a:gd name="connsiteX62" fmla="*/ 1561322 w 1686014"/>
              <a:gd name="connsiteY62" fmla="*/ 416767 h 2618792"/>
              <a:gd name="connsiteX63" fmla="*/ 1530220 w 1686014"/>
              <a:gd name="connsiteY63" fmla="*/ 385665 h 2618792"/>
              <a:gd name="connsiteX64" fmla="*/ 1492898 w 1686014"/>
              <a:gd name="connsiteY64" fmla="*/ 354563 h 2618792"/>
              <a:gd name="connsiteX65" fmla="*/ 1468016 w 1686014"/>
              <a:gd name="connsiteY65" fmla="*/ 323461 h 2618792"/>
              <a:gd name="connsiteX66" fmla="*/ 1461796 w 1686014"/>
              <a:gd name="connsiteY66" fmla="*/ 304800 h 2618792"/>
              <a:gd name="connsiteX67" fmla="*/ 1449355 w 1686014"/>
              <a:gd name="connsiteY67" fmla="*/ 286139 h 2618792"/>
              <a:gd name="connsiteX68" fmla="*/ 1443134 w 1686014"/>
              <a:gd name="connsiteY68" fmla="*/ 267478 h 2618792"/>
              <a:gd name="connsiteX69" fmla="*/ 1430694 w 1686014"/>
              <a:gd name="connsiteY69" fmla="*/ 242596 h 2618792"/>
              <a:gd name="connsiteX70" fmla="*/ 1412032 w 1686014"/>
              <a:gd name="connsiteY70" fmla="*/ 205274 h 2618792"/>
              <a:gd name="connsiteX71" fmla="*/ 1405812 w 1686014"/>
              <a:gd name="connsiteY71" fmla="*/ 186612 h 2618792"/>
              <a:gd name="connsiteX72" fmla="*/ 1418253 w 1686014"/>
              <a:gd name="connsiteY7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09600 w 1686014"/>
              <a:gd name="connsiteY21" fmla="*/ 2052735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81404 w 1686014"/>
              <a:gd name="connsiteY26" fmla="*/ 2009192 h 2618792"/>
              <a:gd name="connsiteX27" fmla="*/ 1300065 w 1686014"/>
              <a:gd name="connsiteY27" fmla="*/ 1971869 h 2618792"/>
              <a:gd name="connsiteX28" fmla="*/ 1306285 w 1686014"/>
              <a:gd name="connsiteY28" fmla="*/ 1828800 h 2618792"/>
              <a:gd name="connsiteX29" fmla="*/ 1318726 w 1686014"/>
              <a:gd name="connsiteY29" fmla="*/ 1810139 h 2618792"/>
              <a:gd name="connsiteX30" fmla="*/ 1324947 w 1686014"/>
              <a:gd name="connsiteY30" fmla="*/ 1791478 h 2618792"/>
              <a:gd name="connsiteX31" fmla="*/ 1356049 w 1686014"/>
              <a:gd name="connsiteY31" fmla="*/ 1710612 h 2618792"/>
              <a:gd name="connsiteX32" fmla="*/ 1374710 w 1686014"/>
              <a:gd name="connsiteY32" fmla="*/ 1673290 h 2618792"/>
              <a:gd name="connsiteX33" fmla="*/ 1399592 w 1686014"/>
              <a:gd name="connsiteY33" fmla="*/ 1617306 h 2618792"/>
              <a:gd name="connsiteX34" fmla="*/ 1418253 w 1686014"/>
              <a:gd name="connsiteY34" fmla="*/ 1604865 h 2618792"/>
              <a:gd name="connsiteX35" fmla="*/ 1424473 w 1686014"/>
              <a:gd name="connsiteY35" fmla="*/ 1586204 h 2618792"/>
              <a:gd name="connsiteX36" fmla="*/ 1436914 w 1686014"/>
              <a:gd name="connsiteY36" fmla="*/ 1567543 h 2618792"/>
              <a:gd name="connsiteX37" fmla="*/ 1443134 w 1686014"/>
              <a:gd name="connsiteY37" fmla="*/ 1536441 h 2618792"/>
              <a:gd name="connsiteX38" fmla="*/ 1455575 w 1686014"/>
              <a:gd name="connsiteY38" fmla="*/ 1318727 h 2618792"/>
              <a:gd name="connsiteX39" fmla="*/ 1461796 w 1686014"/>
              <a:gd name="connsiteY39" fmla="*/ 1300065 h 2618792"/>
              <a:gd name="connsiteX40" fmla="*/ 1474236 w 1686014"/>
              <a:gd name="connsiteY40" fmla="*/ 1051249 h 2618792"/>
              <a:gd name="connsiteX41" fmla="*/ 1480457 w 1686014"/>
              <a:gd name="connsiteY41" fmla="*/ 1020147 h 2618792"/>
              <a:gd name="connsiteX42" fmla="*/ 1486677 w 1686014"/>
              <a:gd name="connsiteY42" fmla="*/ 1001486 h 2618792"/>
              <a:gd name="connsiteX43" fmla="*/ 1505338 w 1686014"/>
              <a:gd name="connsiteY43" fmla="*/ 995265 h 2618792"/>
              <a:gd name="connsiteX44" fmla="*/ 1517779 w 1686014"/>
              <a:gd name="connsiteY44" fmla="*/ 976604 h 2618792"/>
              <a:gd name="connsiteX45" fmla="*/ 1536441 w 1686014"/>
              <a:gd name="connsiteY45" fmla="*/ 970384 h 2618792"/>
              <a:gd name="connsiteX46" fmla="*/ 1542661 w 1686014"/>
              <a:gd name="connsiteY46" fmla="*/ 951723 h 2618792"/>
              <a:gd name="connsiteX47" fmla="*/ 1561322 w 1686014"/>
              <a:gd name="connsiteY47" fmla="*/ 939282 h 2618792"/>
              <a:gd name="connsiteX48" fmla="*/ 1573763 w 1686014"/>
              <a:gd name="connsiteY48" fmla="*/ 920621 h 2618792"/>
              <a:gd name="connsiteX49" fmla="*/ 1586204 w 1686014"/>
              <a:gd name="connsiteY49" fmla="*/ 883298 h 2618792"/>
              <a:gd name="connsiteX50" fmla="*/ 1604865 w 1686014"/>
              <a:gd name="connsiteY50" fmla="*/ 870857 h 2618792"/>
              <a:gd name="connsiteX51" fmla="*/ 1623526 w 1686014"/>
              <a:gd name="connsiteY51" fmla="*/ 833535 h 2618792"/>
              <a:gd name="connsiteX52" fmla="*/ 1635967 w 1686014"/>
              <a:gd name="connsiteY52" fmla="*/ 814874 h 2618792"/>
              <a:gd name="connsiteX53" fmla="*/ 1654628 w 1686014"/>
              <a:gd name="connsiteY53" fmla="*/ 777551 h 2618792"/>
              <a:gd name="connsiteX54" fmla="*/ 1673290 w 1686014"/>
              <a:gd name="connsiteY54" fmla="*/ 740229 h 2618792"/>
              <a:gd name="connsiteX55" fmla="*/ 1667069 w 1686014"/>
              <a:gd name="connsiteY55" fmla="*/ 553616 h 2618792"/>
              <a:gd name="connsiteX56" fmla="*/ 1660849 w 1686014"/>
              <a:gd name="connsiteY56" fmla="*/ 534955 h 2618792"/>
              <a:gd name="connsiteX57" fmla="*/ 1629747 w 1686014"/>
              <a:gd name="connsiteY57" fmla="*/ 497633 h 2618792"/>
              <a:gd name="connsiteX58" fmla="*/ 1604865 w 1686014"/>
              <a:gd name="connsiteY58" fmla="*/ 466531 h 2618792"/>
              <a:gd name="connsiteX59" fmla="*/ 1579983 w 1686014"/>
              <a:gd name="connsiteY59" fmla="*/ 422988 h 2618792"/>
              <a:gd name="connsiteX60" fmla="*/ 1561322 w 1686014"/>
              <a:gd name="connsiteY60" fmla="*/ 416767 h 2618792"/>
              <a:gd name="connsiteX61" fmla="*/ 1530220 w 1686014"/>
              <a:gd name="connsiteY61" fmla="*/ 385665 h 2618792"/>
              <a:gd name="connsiteX62" fmla="*/ 1492898 w 1686014"/>
              <a:gd name="connsiteY62" fmla="*/ 354563 h 2618792"/>
              <a:gd name="connsiteX63" fmla="*/ 1468016 w 1686014"/>
              <a:gd name="connsiteY63" fmla="*/ 323461 h 2618792"/>
              <a:gd name="connsiteX64" fmla="*/ 1461796 w 1686014"/>
              <a:gd name="connsiteY64" fmla="*/ 304800 h 2618792"/>
              <a:gd name="connsiteX65" fmla="*/ 1449355 w 1686014"/>
              <a:gd name="connsiteY65" fmla="*/ 286139 h 2618792"/>
              <a:gd name="connsiteX66" fmla="*/ 1443134 w 1686014"/>
              <a:gd name="connsiteY66" fmla="*/ 267478 h 2618792"/>
              <a:gd name="connsiteX67" fmla="*/ 1430694 w 1686014"/>
              <a:gd name="connsiteY67" fmla="*/ 242596 h 2618792"/>
              <a:gd name="connsiteX68" fmla="*/ 1412032 w 1686014"/>
              <a:gd name="connsiteY68" fmla="*/ 205274 h 2618792"/>
              <a:gd name="connsiteX69" fmla="*/ 1405812 w 1686014"/>
              <a:gd name="connsiteY69" fmla="*/ 186612 h 2618792"/>
              <a:gd name="connsiteX70" fmla="*/ 1418253 w 1686014"/>
              <a:gd name="connsiteY7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81404 w 1686014"/>
              <a:gd name="connsiteY25" fmla="*/ 2009192 h 2618792"/>
              <a:gd name="connsiteX26" fmla="*/ 1300065 w 1686014"/>
              <a:gd name="connsiteY26" fmla="*/ 1971869 h 2618792"/>
              <a:gd name="connsiteX27" fmla="*/ 1306285 w 1686014"/>
              <a:gd name="connsiteY27" fmla="*/ 1828800 h 2618792"/>
              <a:gd name="connsiteX28" fmla="*/ 1318726 w 1686014"/>
              <a:gd name="connsiteY28" fmla="*/ 1810139 h 2618792"/>
              <a:gd name="connsiteX29" fmla="*/ 1324947 w 1686014"/>
              <a:gd name="connsiteY29" fmla="*/ 1791478 h 2618792"/>
              <a:gd name="connsiteX30" fmla="*/ 1356049 w 1686014"/>
              <a:gd name="connsiteY30" fmla="*/ 1710612 h 2618792"/>
              <a:gd name="connsiteX31" fmla="*/ 1374710 w 1686014"/>
              <a:gd name="connsiteY31" fmla="*/ 1673290 h 2618792"/>
              <a:gd name="connsiteX32" fmla="*/ 1399592 w 1686014"/>
              <a:gd name="connsiteY32" fmla="*/ 1617306 h 2618792"/>
              <a:gd name="connsiteX33" fmla="*/ 1418253 w 1686014"/>
              <a:gd name="connsiteY33" fmla="*/ 1604865 h 2618792"/>
              <a:gd name="connsiteX34" fmla="*/ 1424473 w 1686014"/>
              <a:gd name="connsiteY34" fmla="*/ 1586204 h 2618792"/>
              <a:gd name="connsiteX35" fmla="*/ 1436914 w 1686014"/>
              <a:gd name="connsiteY35" fmla="*/ 1567543 h 2618792"/>
              <a:gd name="connsiteX36" fmla="*/ 1443134 w 1686014"/>
              <a:gd name="connsiteY36" fmla="*/ 1536441 h 2618792"/>
              <a:gd name="connsiteX37" fmla="*/ 1455575 w 1686014"/>
              <a:gd name="connsiteY37" fmla="*/ 1318727 h 2618792"/>
              <a:gd name="connsiteX38" fmla="*/ 1461796 w 1686014"/>
              <a:gd name="connsiteY38" fmla="*/ 1300065 h 2618792"/>
              <a:gd name="connsiteX39" fmla="*/ 1474236 w 1686014"/>
              <a:gd name="connsiteY39" fmla="*/ 1051249 h 2618792"/>
              <a:gd name="connsiteX40" fmla="*/ 1480457 w 1686014"/>
              <a:gd name="connsiteY40" fmla="*/ 1020147 h 2618792"/>
              <a:gd name="connsiteX41" fmla="*/ 1486677 w 1686014"/>
              <a:gd name="connsiteY41" fmla="*/ 1001486 h 2618792"/>
              <a:gd name="connsiteX42" fmla="*/ 1505338 w 1686014"/>
              <a:gd name="connsiteY42" fmla="*/ 995265 h 2618792"/>
              <a:gd name="connsiteX43" fmla="*/ 1517779 w 1686014"/>
              <a:gd name="connsiteY43" fmla="*/ 976604 h 2618792"/>
              <a:gd name="connsiteX44" fmla="*/ 1536441 w 1686014"/>
              <a:gd name="connsiteY44" fmla="*/ 970384 h 2618792"/>
              <a:gd name="connsiteX45" fmla="*/ 1542661 w 1686014"/>
              <a:gd name="connsiteY45" fmla="*/ 951723 h 2618792"/>
              <a:gd name="connsiteX46" fmla="*/ 1561322 w 1686014"/>
              <a:gd name="connsiteY46" fmla="*/ 939282 h 2618792"/>
              <a:gd name="connsiteX47" fmla="*/ 1573763 w 1686014"/>
              <a:gd name="connsiteY47" fmla="*/ 920621 h 2618792"/>
              <a:gd name="connsiteX48" fmla="*/ 1586204 w 1686014"/>
              <a:gd name="connsiteY48" fmla="*/ 883298 h 2618792"/>
              <a:gd name="connsiteX49" fmla="*/ 1604865 w 1686014"/>
              <a:gd name="connsiteY49" fmla="*/ 870857 h 2618792"/>
              <a:gd name="connsiteX50" fmla="*/ 1623526 w 1686014"/>
              <a:gd name="connsiteY50" fmla="*/ 833535 h 2618792"/>
              <a:gd name="connsiteX51" fmla="*/ 1635967 w 1686014"/>
              <a:gd name="connsiteY51" fmla="*/ 814874 h 2618792"/>
              <a:gd name="connsiteX52" fmla="*/ 1654628 w 1686014"/>
              <a:gd name="connsiteY52" fmla="*/ 777551 h 2618792"/>
              <a:gd name="connsiteX53" fmla="*/ 1673290 w 1686014"/>
              <a:gd name="connsiteY53" fmla="*/ 740229 h 2618792"/>
              <a:gd name="connsiteX54" fmla="*/ 1667069 w 1686014"/>
              <a:gd name="connsiteY54" fmla="*/ 553616 h 2618792"/>
              <a:gd name="connsiteX55" fmla="*/ 1660849 w 1686014"/>
              <a:gd name="connsiteY55" fmla="*/ 534955 h 2618792"/>
              <a:gd name="connsiteX56" fmla="*/ 1629747 w 1686014"/>
              <a:gd name="connsiteY56" fmla="*/ 497633 h 2618792"/>
              <a:gd name="connsiteX57" fmla="*/ 1604865 w 1686014"/>
              <a:gd name="connsiteY57" fmla="*/ 466531 h 2618792"/>
              <a:gd name="connsiteX58" fmla="*/ 1579983 w 1686014"/>
              <a:gd name="connsiteY58" fmla="*/ 422988 h 2618792"/>
              <a:gd name="connsiteX59" fmla="*/ 1561322 w 1686014"/>
              <a:gd name="connsiteY59" fmla="*/ 416767 h 2618792"/>
              <a:gd name="connsiteX60" fmla="*/ 1530220 w 1686014"/>
              <a:gd name="connsiteY60" fmla="*/ 385665 h 2618792"/>
              <a:gd name="connsiteX61" fmla="*/ 1492898 w 1686014"/>
              <a:gd name="connsiteY61" fmla="*/ 354563 h 2618792"/>
              <a:gd name="connsiteX62" fmla="*/ 1468016 w 1686014"/>
              <a:gd name="connsiteY62" fmla="*/ 323461 h 2618792"/>
              <a:gd name="connsiteX63" fmla="*/ 1461796 w 1686014"/>
              <a:gd name="connsiteY63" fmla="*/ 304800 h 2618792"/>
              <a:gd name="connsiteX64" fmla="*/ 1449355 w 1686014"/>
              <a:gd name="connsiteY64" fmla="*/ 286139 h 2618792"/>
              <a:gd name="connsiteX65" fmla="*/ 1443134 w 1686014"/>
              <a:gd name="connsiteY65" fmla="*/ 267478 h 2618792"/>
              <a:gd name="connsiteX66" fmla="*/ 1430694 w 1686014"/>
              <a:gd name="connsiteY66" fmla="*/ 242596 h 2618792"/>
              <a:gd name="connsiteX67" fmla="*/ 1412032 w 1686014"/>
              <a:gd name="connsiteY67" fmla="*/ 205274 h 2618792"/>
              <a:gd name="connsiteX68" fmla="*/ 1405812 w 1686014"/>
              <a:gd name="connsiteY68" fmla="*/ 186612 h 2618792"/>
              <a:gd name="connsiteX69" fmla="*/ 1418253 w 1686014"/>
              <a:gd name="connsiteY6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81404 w 1686014"/>
              <a:gd name="connsiteY24" fmla="*/ 2009192 h 2618792"/>
              <a:gd name="connsiteX25" fmla="*/ 1300065 w 1686014"/>
              <a:gd name="connsiteY25" fmla="*/ 1971869 h 2618792"/>
              <a:gd name="connsiteX26" fmla="*/ 1306285 w 1686014"/>
              <a:gd name="connsiteY26" fmla="*/ 1828800 h 2618792"/>
              <a:gd name="connsiteX27" fmla="*/ 1318726 w 1686014"/>
              <a:gd name="connsiteY27" fmla="*/ 1810139 h 2618792"/>
              <a:gd name="connsiteX28" fmla="*/ 1324947 w 1686014"/>
              <a:gd name="connsiteY28" fmla="*/ 1791478 h 2618792"/>
              <a:gd name="connsiteX29" fmla="*/ 1356049 w 1686014"/>
              <a:gd name="connsiteY29" fmla="*/ 1710612 h 2618792"/>
              <a:gd name="connsiteX30" fmla="*/ 1374710 w 1686014"/>
              <a:gd name="connsiteY30" fmla="*/ 1673290 h 2618792"/>
              <a:gd name="connsiteX31" fmla="*/ 1399592 w 1686014"/>
              <a:gd name="connsiteY31" fmla="*/ 1617306 h 2618792"/>
              <a:gd name="connsiteX32" fmla="*/ 1418253 w 1686014"/>
              <a:gd name="connsiteY32" fmla="*/ 1604865 h 2618792"/>
              <a:gd name="connsiteX33" fmla="*/ 1424473 w 1686014"/>
              <a:gd name="connsiteY33" fmla="*/ 1586204 h 2618792"/>
              <a:gd name="connsiteX34" fmla="*/ 1436914 w 1686014"/>
              <a:gd name="connsiteY34" fmla="*/ 1567543 h 2618792"/>
              <a:gd name="connsiteX35" fmla="*/ 1443134 w 1686014"/>
              <a:gd name="connsiteY35" fmla="*/ 1536441 h 2618792"/>
              <a:gd name="connsiteX36" fmla="*/ 1455575 w 1686014"/>
              <a:gd name="connsiteY36" fmla="*/ 1318727 h 2618792"/>
              <a:gd name="connsiteX37" fmla="*/ 1461796 w 1686014"/>
              <a:gd name="connsiteY37" fmla="*/ 1300065 h 2618792"/>
              <a:gd name="connsiteX38" fmla="*/ 1474236 w 1686014"/>
              <a:gd name="connsiteY38" fmla="*/ 1051249 h 2618792"/>
              <a:gd name="connsiteX39" fmla="*/ 1480457 w 1686014"/>
              <a:gd name="connsiteY39" fmla="*/ 1020147 h 2618792"/>
              <a:gd name="connsiteX40" fmla="*/ 1486677 w 1686014"/>
              <a:gd name="connsiteY40" fmla="*/ 1001486 h 2618792"/>
              <a:gd name="connsiteX41" fmla="*/ 1505338 w 1686014"/>
              <a:gd name="connsiteY41" fmla="*/ 995265 h 2618792"/>
              <a:gd name="connsiteX42" fmla="*/ 1517779 w 1686014"/>
              <a:gd name="connsiteY42" fmla="*/ 976604 h 2618792"/>
              <a:gd name="connsiteX43" fmla="*/ 1536441 w 1686014"/>
              <a:gd name="connsiteY43" fmla="*/ 970384 h 2618792"/>
              <a:gd name="connsiteX44" fmla="*/ 1542661 w 1686014"/>
              <a:gd name="connsiteY44" fmla="*/ 951723 h 2618792"/>
              <a:gd name="connsiteX45" fmla="*/ 1561322 w 1686014"/>
              <a:gd name="connsiteY45" fmla="*/ 939282 h 2618792"/>
              <a:gd name="connsiteX46" fmla="*/ 1573763 w 1686014"/>
              <a:gd name="connsiteY46" fmla="*/ 920621 h 2618792"/>
              <a:gd name="connsiteX47" fmla="*/ 1586204 w 1686014"/>
              <a:gd name="connsiteY47" fmla="*/ 883298 h 2618792"/>
              <a:gd name="connsiteX48" fmla="*/ 1604865 w 1686014"/>
              <a:gd name="connsiteY48" fmla="*/ 870857 h 2618792"/>
              <a:gd name="connsiteX49" fmla="*/ 1623526 w 1686014"/>
              <a:gd name="connsiteY49" fmla="*/ 833535 h 2618792"/>
              <a:gd name="connsiteX50" fmla="*/ 1635967 w 1686014"/>
              <a:gd name="connsiteY50" fmla="*/ 814874 h 2618792"/>
              <a:gd name="connsiteX51" fmla="*/ 1654628 w 1686014"/>
              <a:gd name="connsiteY51" fmla="*/ 777551 h 2618792"/>
              <a:gd name="connsiteX52" fmla="*/ 1673290 w 1686014"/>
              <a:gd name="connsiteY52" fmla="*/ 740229 h 2618792"/>
              <a:gd name="connsiteX53" fmla="*/ 1667069 w 1686014"/>
              <a:gd name="connsiteY53" fmla="*/ 553616 h 2618792"/>
              <a:gd name="connsiteX54" fmla="*/ 1660849 w 1686014"/>
              <a:gd name="connsiteY54" fmla="*/ 534955 h 2618792"/>
              <a:gd name="connsiteX55" fmla="*/ 1629747 w 1686014"/>
              <a:gd name="connsiteY55" fmla="*/ 497633 h 2618792"/>
              <a:gd name="connsiteX56" fmla="*/ 1604865 w 1686014"/>
              <a:gd name="connsiteY56" fmla="*/ 466531 h 2618792"/>
              <a:gd name="connsiteX57" fmla="*/ 1579983 w 1686014"/>
              <a:gd name="connsiteY57" fmla="*/ 422988 h 2618792"/>
              <a:gd name="connsiteX58" fmla="*/ 1561322 w 1686014"/>
              <a:gd name="connsiteY58" fmla="*/ 416767 h 2618792"/>
              <a:gd name="connsiteX59" fmla="*/ 1530220 w 1686014"/>
              <a:gd name="connsiteY59" fmla="*/ 385665 h 2618792"/>
              <a:gd name="connsiteX60" fmla="*/ 1492898 w 1686014"/>
              <a:gd name="connsiteY60" fmla="*/ 354563 h 2618792"/>
              <a:gd name="connsiteX61" fmla="*/ 1468016 w 1686014"/>
              <a:gd name="connsiteY61" fmla="*/ 323461 h 2618792"/>
              <a:gd name="connsiteX62" fmla="*/ 1461796 w 1686014"/>
              <a:gd name="connsiteY62" fmla="*/ 304800 h 2618792"/>
              <a:gd name="connsiteX63" fmla="*/ 1449355 w 1686014"/>
              <a:gd name="connsiteY63" fmla="*/ 286139 h 2618792"/>
              <a:gd name="connsiteX64" fmla="*/ 1443134 w 1686014"/>
              <a:gd name="connsiteY64" fmla="*/ 267478 h 2618792"/>
              <a:gd name="connsiteX65" fmla="*/ 1430694 w 1686014"/>
              <a:gd name="connsiteY65" fmla="*/ 242596 h 2618792"/>
              <a:gd name="connsiteX66" fmla="*/ 1412032 w 1686014"/>
              <a:gd name="connsiteY66" fmla="*/ 205274 h 2618792"/>
              <a:gd name="connsiteX67" fmla="*/ 1405812 w 1686014"/>
              <a:gd name="connsiteY67" fmla="*/ 186612 h 2618792"/>
              <a:gd name="connsiteX68" fmla="*/ 1418253 w 1686014"/>
              <a:gd name="connsiteY6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0065 w 1686014"/>
              <a:gd name="connsiteY24" fmla="*/ 1971869 h 2618792"/>
              <a:gd name="connsiteX25" fmla="*/ 1306285 w 1686014"/>
              <a:gd name="connsiteY25" fmla="*/ 1828800 h 2618792"/>
              <a:gd name="connsiteX26" fmla="*/ 1318726 w 1686014"/>
              <a:gd name="connsiteY26" fmla="*/ 1810139 h 2618792"/>
              <a:gd name="connsiteX27" fmla="*/ 1324947 w 1686014"/>
              <a:gd name="connsiteY27" fmla="*/ 1791478 h 2618792"/>
              <a:gd name="connsiteX28" fmla="*/ 1356049 w 1686014"/>
              <a:gd name="connsiteY28" fmla="*/ 1710612 h 2618792"/>
              <a:gd name="connsiteX29" fmla="*/ 1374710 w 1686014"/>
              <a:gd name="connsiteY29" fmla="*/ 1673290 h 2618792"/>
              <a:gd name="connsiteX30" fmla="*/ 1399592 w 1686014"/>
              <a:gd name="connsiteY30" fmla="*/ 1617306 h 2618792"/>
              <a:gd name="connsiteX31" fmla="*/ 1418253 w 1686014"/>
              <a:gd name="connsiteY31" fmla="*/ 1604865 h 2618792"/>
              <a:gd name="connsiteX32" fmla="*/ 1424473 w 1686014"/>
              <a:gd name="connsiteY32" fmla="*/ 1586204 h 2618792"/>
              <a:gd name="connsiteX33" fmla="*/ 1436914 w 1686014"/>
              <a:gd name="connsiteY33" fmla="*/ 1567543 h 2618792"/>
              <a:gd name="connsiteX34" fmla="*/ 1443134 w 1686014"/>
              <a:gd name="connsiteY34" fmla="*/ 1536441 h 2618792"/>
              <a:gd name="connsiteX35" fmla="*/ 1455575 w 1686014"/>
              <a:gd name="connsiteY35" fmla="*/ 1318727 h 2618792"/>
              <a:gd name="connsiteX36" fmla="*/ 1461796 w 1686014"/>
              <a:gd name="connsiteY36" fmla="*/ 1300065 h 2618792"/>
              <a:gd name="connsiteX37" fmla="*/ 1474236 w 1686014"/>
              <a:gd name="connsiteY37" fmla="*/ 1051249 h 2618792"/>
              <a:gd name="connsiteX38" fmla="*/ 1480457 w 1686014"/>
              <a:gd name="connsiteY38" fmla="*/ 1020147 h 2618792"/>
              <a:gd name="connsiteX39" fmla="*/ 1486677 w 1686014"/>
              <a:gd name="connsiteY39" fmla="*/ 1001486 h 2618792"/>
              <a:gd name="connsiteX40" fmla="*/ 1505338 w 1686014"/>
              <a:gd name="connsiteY40" fmla="*/ 995265 h 2618792"/>
              <a:gd name="connsiteX41" fmla="*/ 1517779 w 1686014"/>
              <a:gd name="connsiteY41" fmla="*/ 976604 h 2618792"/>
              <a:gd name="connsiteX42" fmla="*/ 1536441 w 1686014"/>
              <a:gd name="connsiteY42" fmla="*/ 970384 h 2618792"/>
              <a:gd name="connsiteX43" fmla="*/ 1542661 w 1686014"/>
              <a:gd name="connsiteY43" fmla="*/ 951723 h 2618792"/>
              <a:gd name="connsiteX44" fmla="*/ 1561322 w 1686014"/>
              <a:gd name="connsiteY44" fmla="*/ 939282 h 2618792"/>
              <a:gd name="connsiteX45" fmla="*/ 1573763 w 1686014"/>
              <a:gd name="connsiteY45" fmla="*/ 920621 h 2618792"/>
              <a:gd name="connsiteX46" fmla="*/ 1586204 w 1686014"/>
              <a:gd name="connsiteY46" fmla="*/ 883298 h 2618792"/>
              <a:gd name="connsiteX47" fmla="*/ 1604865 w 1686014"/>
              <a:gd name="connsiteY47" fmla="*/ 870857 h 2618792"/>
              <a:gd name="connsiteX48" fmla="*/ 1623526 w 1686014"/>
              <a:gd name="connsiteY48" fmla="*/ 833535 h 2618792"/>
              <a:gd name="connsiteX49" fmla="*/ 1635967 w 1686014"/>
              <a:gd name="connsiteY49" fmla="*/ 814874 h 2618792"/>
              <a:gd name="connsiteX50" fmla="*/ 1654628 w 1686014"/>
              <a:gd name="connsiteY50" fmla="*/ 777551 h 2618792"/>
              <a:gd name="connsiteX51" fmla="*/ 1673290 w 1686014"/>
              <a:gd name="connsiteY51" fmla="*/ 740229 h 2618792"/>
              <a:gd name="connsiteX52" fmla="*/ 1667069 w 1686014"/>
              <a:gd name="connsiteY52" fmla="*/ 553616 h 2618792"/>
              <a:gd name="connsiteX53" fmla="*/ 1660849 w 1686014"/>
              <a:gd name="connsiteY53" fmla="*/ 534955 h 2618792"/>
              <a:gd name="connsiteX54" fmla="*/ 1629747 w 1686014"/>
              <a:gd name="connsiteY54" fmla="*/ 497633 h 2618792"/>
              <a:gd name="connsiteX55" fmla="*/ 1604865 w 1686014"/>
              <a:gd name="connsiteY55" fmla="*/ 466531 h 2618792"/>
              <a:gd name="connsiteX56" fmla="*/ 1579983 w 1686014"/>
              <a:gd name="connsiteY56" fmla="*/ 422988 h 2618792"/>
              <a:gd name="connsiteX57" fmla="*/ 1561322 w 1686014"/>
              <a:gd name="connsiteY57" fmla="*/ 416767 h 2618792"/>
              <a:gd name="connsiteX58" fmla="*/ 1530220 w 1686014"/>
              <a:gd name="connsiteY58" fmla="*/ 385665 h 2618792"/>
              <a:gd name="connsiteX59" fmla="*/ 1492898 w 1686014"/>
              <a:gd name="connsiteY59" fmla="*/ 354563 h 2618792"/>
              <a:gd name="connsiteX60" fmla="*/ 1468016 w 1686014"/>
              <a:gd name="connsiteY60" fmla="*/ 323461 h 2618792"/>
              <a:gd name="connsiteX61" fmla="*/ 1461796 w 1686014"/>
              <a:gd name="connsiteY61" fmla="*/ 304800 h 2618792"/>
              <a:gd name="connsiteX62" fmla="*/ 1449355 w 1686014"/>
              <a:gd name="connsiteY62" fmla="*/ 286139 h 2618792"/>
              <a:gd name="connsiteX63" fmla="*/ 1443134 w 1686014"/>
              <a:gd name="connsiteY63" fmla="*/ 267478 h 2618792"/>
              <a:gd name="connsiteX64" fmla="*/ 1430694 w 1686014"/>
              <a:gd name="connsiteY64" fmla="*/ 242596 h 2618792"/>
              <a:gd name="connsiteX65" fmla="*/ 1412032 w 1686014"/>
              <a:gd name="connsiteY65" fmla="*/ 205274 h 2618792"/>
              <a:gd name="connsiteX66" fmla="*/ 1405812 w 1686014"/>
              <a:gd name="connsiteY66" fmla="*/ 186612 h 2618792"/>
              <a:gd name="connsiteX67" fmla="*/ 1418253 w 1686014"/>
              <a:gd name="connsiteY6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18726 w 1686014"/>
              <a:gd name="connsiteY25" fmla="*/ 1810139 h 2618792"/>
              <a:gd name="connsiteX26" fmla="*/ 1324947 w 1686014"/>
              <a:gd name="connsiteY26" fmla="*/ 1791478 h 2618792"/>
              <a:gd name="connsiteX27" fmla="*/ 1356049 w 1686014"/>
              <a:gd name="connsiteY27" fmla="*/ 1710612 h 2618792"/>
              <a:gd name="connsiteX28" fmla="*/ 1374710 w 1686014"/>
              <a:gd name="connsiteY28" fmla="*/ 1673290 h 2618792"/>
              <a:gd name="connsiteX29" fmla="*/ 1399592 w 1686014"/>
              <a:gd name="connsiteY29" fmla="*/ 1617306 h 2618792"/>
              <a:gd name="connsiteX30" fmla="*/ 1418253 w 1686014"/>
              <a:gd name="connsiteY30" fmla="*/ 1604865 h 2618792"/>
              <a:gd name="connsiteX31" fmla="*/ 1424473 w 1686014"/>
              <a:gd name="connsiteY31" fmla="*/ 1586204 h 2618792"/>
              <a:gd name="connsiteX32" fmla="*/ 1436914 w 1686014"/>
              <a:gd name="connsiteY32" fmla="*/ 1567543 h 2618792"/>
              <a:gd name="connsiteX33" fmla="*/ 1443134 w 1686014"/>
              <a:gd name="connsiteY33" fmla="*/ 1536441 h 2618792"/>
              <a:gd name="connsiteX34" fmla="*/ 1455575 w 1686014"/>
              <a:gd name="connsiteY34" fmla="*/ 1318727 h 2618792"/>
              <a:gd name="connsiteX35" fmla="*/ 1461796 w 1686014"/>
              <a:gd name="connsiteY35" fmla="*/ 1300065 h 2618792"/>
              <a:gd name="connsiteX36" fmla="*/ 1474236 w 1686014"/>
              <a:gd name="connsiteY36" fmla="*/ 1051249 h 2618792"/>
              <a:gd name="connsiteX37" fmla="*/ 1480457 w 1686014"/>
              <a:gd name="connsiteY37" fmla="*/ 1020147 h 2618792"/>
              <a:gd name="connsiteX38" fmla="*/ 1486677 w 1686014"/>
              <a:gd name="connsiteY38" fmla="*/ 1001486 h 2618792"/>
              <a:gd name="connsiteX39" fmla="*/ 1505338 w 1686014"/>
              <a:gd name="connsiteY39" fmla="*/ 995265 h 2618792"/>
              <a:gd name="connsiteX40" fmla="*/ 1517779 w 1686014"/>
              <a:gd name="connsiteY40" fmla="*/ 976604 h 2618792"/>
              <a:gd name="connsiteX41" fmla="*/ 1536441 w 1686014"/>
              <a:gd name="connsiteY41" fmla="*/ 970384 h 2618792"/>
              <a:gd name="connsiteX42" fmla="*/ 1542661 w 1686014"/>
              <a:gd name="connsiteY42" fmla="*/ 951723 h 2618792"/>
              <a:gd name="connsiteX43" fmla="*/ 1561322 w 1686014"/>
              <a:gd name="connsiteY43" fmla="*/ 939282 h 2618792"/>
              <a:gd name="connsiteX44" fmla="*/ 1573763 w 1686014"/>
              <a:gd name="connsiteY44" fmla="*/ 920621 h 2618792"/>
              <a:gd name="connsiteX45" fmla="*/ 1586204 w 1686014"/>
              <a:gd name="connsiteY45" fmla="*/ 883298 h 2618792"/>
              <a:gd name="connsiteX46" fmla="*/ 1604865 w 1686014"/>
              <a:gd name="connsiteY46" fmla="*/ 870857 h 2618792"/>
              <a:gd name="connsiteX47" fmla="*/ 1623526 w 1686014"/>
              <a:gd name="connsiteY47" fmla="*/ 833535 h 2618792"/>
              <a:gd name="connsiteX48" fmla="*/ 1635967 w 1686014"/>
              <a:gd name="connsiteY48" fmla="*/ 814874 h 2618792"/>
              <a:gd name="connsiteX49" fmla="*/ 1654628 w 1686014"/>
              <a:gd name="connsiteY49" fmla="*/ 777551 h 2618792"/>
              <a:gd name="connsiteX50" fmla="*/ 1673290 w 1686014"/>
              <a:gd name="connsiteY50" fmla="*/ 740229 h 2618792"/>
              <a:gd name="connsiteX51" fmla="*/ 1667069 w 1686014"/>
              <a:gd name="connsiteY51" fmla="*/ 553616 h 2618792"/>
              <a:gd name="connsiteX52" fmla="*/ 1660849 w 1686014"/>
              <a:gd name="connsiteY52" fmla="*/ 534955 h 2618792"/>
              <a:gd name="connsiteX53" fmla="*/ 1629747 w 1686014"/>
              <a:gd name="connsiteY53" fmla="*/ 497633 h 2618792"/>
              <a:gd name="connsiteX54" fmla="*/ 1604865 w 1686014"/>
              <a:gd name="connsiteY54" fmla="*/ 466531 h 2618792"/>
              <a:gd name="connsiteX55" fmla="*/ 1579983 w 1686014"/>
              <a:gd name="connsiteY55" fmla="*/ 422988 h 2618792"/>
              <a:gd name="connsiteX56" fmla="*/ 1561322 w 1686014"/>
              <a:gd name="connsiteY56" fmla="*/ 416767 h 2618792"/>
              <a:gd name="connsiteX57" fmla="*/ 1530220 w 1686014"/>
              <a:gd name="connsiteY57" fmla="*/ 385665 h 2618792"/>
              <a:gd name="connsiteX58" fmla="*/ 1492898 w 1686014"/>
              <a:gd name="connsiteY58" fmla="*/ 354563 h 2618792"/>
              <a:gd name="connsiteX59" fmla="*/ 1468016 w 1686014"/>
              <a:gd name="connsiteY59" fmla="*/ 323461 h 2618792"/>
              <a:gd name="connsiteX60" fmla="*/ 1461796 w 1686014"/>
              <a:gd name="connsiteY60" fmla="*/ 304800 h 2618792"/>
              <a:gd name="connsiteX61" fmla="*/ 1449355 w 1686014"/>
              <a:gd name="connsiteY61" fmla="*/ 286139 h 2618792"/>
              <a:gd name="connsiteX62" fmla="*/ 1443134 w 1686014"/>
              <a:gd name="connsiteY62" fmla="*/ 267478 h 2618792"/>
              <a:gd name="connsiteX63" fmla="*/ 1430694 w 1686014"/>
              <a:gd name="connsiteY63" fmla="*/ 242596 h 2618792"/>
              <a:gd name="connsiteX64" fmla="*/ 1412032 w 1686014"/>
              <a:gd name="connsiteY64" fmla="*/ 205274 h 2618792"/>
              <a:gd name="connsiteX65" fmla="*/ 1405812 w 1686014"/>
              <a:gd name="connsiteY65" fmla="*/ 186612 h 2618792"/>
              <a:gd name="connsiteX66" fmla="*/ 1418253 w 1686014"/>
              <a:gd name="connsiteY6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24947 w 1686014"/>
              <a:gd name="connsiteY25" fmla="*/ 1791478 h 2618792"/>
              <a:gd name="connsiteX26" fmla="*/ 1356049 w 1686014"/>
              <a:gd name="connsiteY26" fmla="*/ 1710612 h 2618792"/>
              <a:gd name="connsiteX27" fmla="*/ 1374710 w 1686014"/>
              <a:gd name="connsiteY27" fmla="*/ 1673290 h 2618792"/>
              <a:gd name="connsiteX28" fmla="*/ 1399592 w 1686014"/>
              <a:gd name="connsiteY28" fmla="*/ 1617306 h 2618792"/>
              <a:gd name="connsiteX29" fmla="*/ 1418253 w 1686014"/>
              <a:gd name="connsiteY29" fmla="*/ 1604865 h 2618792"/>
              <a:gd name="connsiteX30" fmla="*/ 1424473 w 1686014"/>
              <a:gd name="connsiteY30" fmla="*/ 1586204 h 2618792"/>
              <a:gd name="connsiteX31" fmla="*/ 1436914 w 1686014"/>
              <a:gd name="connsiteY31" fmla="*/ 1567543 h 2618792"/>
              <a:gd name="connsiteX32" fmla="*/ 1443134 w 1686014"/>
              <a:gd name="connsiteY32" fmla="*/ 1536441 h 2618792"/>
              <a:gd name="connsiteX33" fmla="*/ 1455575 w 1686014"/>
              <a:gd name="connsiteY33" fmla="*/ 1318727 h 2618792"/>
              <a:gd name="connsiteX34" fmla="*/ 1461796 w 1686014"/>
              <a:gd name="connsiteY34" fmla="*/ 1300065 h 2618792"/>
              <a:gd name="connsiteX35" fmla="*/ 1474236 w 1686014"/>
              <a:gd name="connsiteY35" fmla="*/ 1051249 h 2618792"/>
              <a:gd name="connsiteX36" fmla="*/ 1480457 w 1686014"/>
              <a:gd name="connsiteY36" fmla="*/ 1020147 h 2618792"/>
              <a:gd name="connsiteX37" fmla="*/ 1486677 w 1686014"/>
              <a:gd name="connsiteY37" fmla="*/ 1001486 h 2618792"/>
              <a:gd name="connsiteX38" fmla="*/ 1505338 w 1686014"/>
              <a:gd name="connsiteY38" fmla="*/ 995265 h 2618792"/>
              <a:gd name="connsiteX39" fmla="*/ 1517779 w 1686014"/>
              <a:gd name="connsiteY39" fmla="*/ 976604 h 2618792"/>
              <a:gd name="connsiteX40" fmla="*/ 1536441 w 1686014"/>
              <a:gd name="connsiteY40" fmla="*/ 970384 h 2618792"/>
              <a:gd name="connsiteX41" fmla="*/ 1542661 w 1686014"/>
              <a:gd name="connsiteY41" fmla="*/ 951723 h 2618792"/>
              <a:gd name="connsiteX42" fmla="*/ 1561322 w 1686014"/>
              <a:gd name="connsiteY42" fmla="*/ 939282 h 2618792"/>
              <a:gd name="connsiteX43" fmla="*/ 1573763 w 1686014"/>
              <a:gd name="connsiteY43" fmla="*/ 920621 h 2618792"/>
              <a:gd name="connsiteX44" fmla="*/ 1586204 w 1686014"/>
              <a:gd name="connsiteY44" fmla="*/ 883298 h 2618792"/>
              <a:gd name="connsiteX45" fmla="*/ 1604865 w 1686014"/>
              <a:gd name="connsiteY45" fmla="*/ 870857 h 2618792"/>
              <a:gd name="connsiteX46" fmla="*/ 1623526 w 1686014"/>
              <a:gd name="connsiteY46" fmla="*/ 833535 h 2618792"/>
              <a:gd name="connsiteX47" fmla="*/ 1635967 w 1686014"/>
              <a:gd name="connsiteY47" fmla="*/ 814874 h 2618792"/>
              <a:gd name="connsiteX48" fmla="*/ 1654628 w 1686014"/>
              <a:gd name="connsiteY48" fmla="*/ 777551 h 2618792"/>
              <a:gd name="connsiteX49" fmla="*/ 1673290 w 1686014"/>
              <a:gd name="connsiteY49" fmla="*/ 740229 h 2618792"/>
              <a:gd name="connsiteX50" fmla="*/ 1667069 w 1686014"/>
              <a:gd name="connsiteY50" fmla="*/ 553616 h 2618792"/>
              <a:gd name="connsiteX51" fmla="*/ 1660849 w 1686014"/>
              <a:gd name="connsiteY51" fmla="*/ 534955 h 2618792"/>
              <a:gd name="connsiteX52" fmla="*/ 1629747 w 1686014"/>
              <a:gd name="connsiteY52" fmla="*/ 497633 h 2618792"/>
              <a:gd name="connsiteX53" fmla="*/ 1604865 w 1686014"/>
              <a:gd name="connsiteY53" fmla="*/ 466531 h 2618792"/>
              <a:gd name="connsiteX54" fmla="*/ 1579983 w 1686014"/>
              <a:gd name="connsiteY54" fmla="*/ 422988 h 2618792"/>
              <a:gd name="connsiteX55" fmla="*/ 1561322 w 1686014"/>
              <a:gd name="connsiteY55" fmla="*/ 416767 h 2618792"/>
              <a:gd name="connsiteX56" fmla="*/ 1530220 w 1686014"/>
              <a:gd name="connsiteY56" fmla="*/ 385665 h 2618792"/>
              <a:gd name="connsiteX57" fmla="*/ 1492898 w 1686014"/>
              <a:gd name="connsiteY57" fmla="*/ 354563 h 2618792"/>
              <a:gd name="connsiteX58" fmla="*/ 1468016 w 1686014"/>
              <a:gd name="connsiteY58" fmla="*/ 323461 h 2618792"/>
              <a:gd name="connsiteX59" fmla="*/ 1461796 w 1686014"/>
              <a:gd name="connsiteY59" fmla="*/ 304800 h 2618792"/>
              <a:gd name="connsiteX60" fmla="*/ 1449355 w 1686014"/>
              <a:gd name="connsiteY60" fmla="*/ 286139 h 2618792"/>
              <a:gd name="connsiteX61" fmla="*/ 1443134 w 1686014"/>
              <a:gd name="connsiteY61" fmla="*/ 267478 h 2618792"/>
              <a:gd name="connsiteX62" fmla="*/ 1430694 w 1686014"/>
              <a:gd name="connsiteY62" fmla="*/ 242596 h 2618792"/>
              <a:gd name="connsiteX63" fmla="*/ 1412032 w 1686014"/>
              <a:gd name="connsiteY63" fmla="*/ 205274 h 2618792"/>
              <a:gd name="connsiteX64" fmla="*/ 1405812 w 1686014"/>
              <a:gd name="connsiteY64" fmla="*/ 186612 h 2618792"/>
              <a:gd name="connsiteX65" fmla="*/ 1418253 w 1686014"/>
              <a:gd name="connsiteY6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24947 w 1686014"/>
              <a:gd name="connsiteY24" fmla="*/ 1791478 h 2618792"/>
              <a:gd name="connsiteX25" fmla="*/ 1356049 w 1686014"/>
              <a:gd name="connsiteY25" fmla="*/ 1710612 h 2618792"/>
              <a:gd name="connsiteX26" fmla="*/ 1374710 w 1686014"/>
              <a:gd name="connsiteY26" fmla="*/ 1673290 h 2618792"/>
              <a:gd name="connsiteX27" fmla="*/ 1399592 w 1686014"/>
              <a:gd name="connsiteY27" fmla="*/ 1617306 h 2618792"/>
              <a:gd name="connsiteX28" fmla="*/ 1418253 w 1686014"/>
              <a:gd name="connsiteY28" fmla="*/ 1604865 h 2618792"/>
              <a:gd name="connsiteX29" fmla="*/ 1424473 w 1686014"/>
              <a:gd name="connsiteY29" fmla="*/ 1586204 h 2618792"/>
              <a:gd name="connsiteX30" fmla="*/ 1436914 w 1686014"/>
              <a:gd name="connsiteY30" fmla="*/ 1567543 h 2618792"/>
              <a:gd name="connsiteX31" fmla="*/ 1443134 w 1686014"/>
              <a:gd name="connsiteY31" fmla="*/ 1536441 h 2618792"/>
              <a:gd name="connsiteX32" fmla="*/ 1455575 w 1686014"/>
              <a:gd name="connsiteY32" fmla="*/ 1318727 h 2618792"/>
              <a:gd name="connsiteX33" fmla="*/ 1461796 w 1686014"/>
              <a:gd name="connsiteY33" fmla="*/ 1300065 h 2618792"/>
              <a:gd name="connsiteX34" fmla="*/ 1474236 w 1686014"/>
              <a:gd name="connsiteY34" fmla="*/ 1051249 h 2618792"/>
              <a:gd name="connsiteX35" fmla="*/ 1480457 w 1686014"/>
              <a:gd name="connsiteY35" fmla="*/ 1020147 h 2618792"/>
              <a:gd name="connsiteX36" fmla="*/ 1486677 w 1686014"/>
              <a:gd name="connsiteY36" fmla="*/ 1001486 h 2618792"/>
              <a:gd name="connsiteX37" fmla="*/ 1505338 w 1686014"/>
              <a:gd name="connsiteY37" fmla="*/ 995265 h 2618792"/>
              <a:gd name="connsiteX38" fmla="*/ 1517779 w 1686014"/>
              <a:gd name="connsiteY38" fmla="*/ 976604 h 2618792"/>
              <a:gd name="connsiteX39" fmla="*/ 1536441 w 1686014"/>
              <a:gd name="connsiteY39" fmla="*/ 970384 h 2618792"/>
              <a:gd name="connsiteX40" fmla="*/ 1542661 w 1686014"/>
              <a:gd name="connsiteY40" fmla="*/ 951723 h 2618792"/>
              <a:gd name="connsiteX41" fmla="*/ 1561322 w 1686014"/>
              <a:gd name="connsiteY41" fmla="*/ 939282 h 2618792"/>
              <a:gd name="connsiteX42" fmla="*/ 1573763 w 1686014"/>
              <a:gd name="connsiteY42" fmla="*/ 920621 h 2618792"/>
              <a:gd name="connsiteX43" fmla="*/ 1586204 w 1686014"/>
              <a:gd name="connsiteY43" fmla="*/ 883298 h 2618792"/>
              <a:gd name="connsiteX44" fmla="*/ 1604865 w 1686014"/>
              <a:gd name="connsiteY44" fmla="*/ 870857 h 2618792"/>
              <a:gd name="connsiteX45" fmla="*/ 1623526 w 1686014"/>
              <a:gd name="connsiteY45" fmla="*/ 833535 h 2618792"/>
              <a:gd name="connsiteX46" fmla="*/ 1635967 w 1686014"/>
              <a:gd name="connsiteY46" fmla="*/ 814874 h 2618792"/>
              <a:gd name="connsiteX47" fmla="*/ 1654628 w 1686014"/>
              <a:gd name="connsiteY47" fmla="*/ 777551 h 2618792"/>
              <a:gd name="connsiteX48" fmla="*/ 1673290 w 1686014"/>
              <a:gd name="connsiteY48" fmla="*/ 740229 h 2618792"/>
              <a:gd name="connsiteX49" fmla="*/ 1667069 w 1686014"/>
              <a:gd name="connsiteY49" fmla="*/ 553616 h 2618792"/>
              <a:gd name="connsiteX50" fmla="*/ 1660849 w 1686014"/>
              <a:gd name="connsiteY50" fmla="*/ 534955 h 2618792"/>
              <a:gd name="connsiteX51" fmla="*/ 1629747 w 1686014"/>
              <a:gd name="connsiteY51" fmla="*/ 497633 h 2618792"/>
              <a:gd name="connsiteX52" fmla="*/ 1604865 w 1686014"/>
              <a:gd name="connsiteY52" fmla="*/ 466531 h 2618792"/>
              <a:gd name="connsiteX53" fmla="*/ 1579983 w 1686014"/>
              <a:gd name="connsiteY53" fmla="*/ 422988 h 2618792"/>
              <a:gd name="connsiteX54" fmla="*/ 1561322 w 1686014"/>
              <a:gd name="connsiteY54" fmla="*/ 416767 h 2618792"/>
              <a:gd name="connsiteX55" fmla="*/ 1530220 w 1686014"/>
              <a:gd name="connsiteY55" fmla="*/ 385665 h 2618792"/>
              <a:gd name="connsiteX56" fmla="*/ 1492898 w 1686014"/>
              <a:gd name="connsiteY56" fmla="*/ 354563 h 2618792"/>
              <a:gd name="connsiteX57" fmla="*/ 1468016 w 1686014"/>
              <a:gd name="connsiteY57" fmla="*/ 323461 h 2618792"/>
              <a:gd name="connsiteX58" fmla="*/ 1461796 w 1686014"/>
              <a:gd name="connsiteY58" fmla="*/ 304800 h 2618792"/>
              <a:gd name="connsiteX59" fmla="*/ 1449355 w 1686014"/>
              <a:gd name="connsiteY59" fmla="*/ 286139 h 2618792"/>
              <a:gd name="connsiteX60" fmla="*/ 1443134 w 1686014"/>
              <a:gd name="connsiteY60" fmla="*/ 267478 h 2618792"/>
              <a:gd name="connsiteX61" fmla="*/ 1430694 w 1686014"/>
              <a:gd name="connsiteY61" fmla="*/ 242596 h 2618792"/>
              <a:gd name="connsiteX62" fmla="*/ 1412032 w 1686014"/>
              <a:gd name="connsiteY62" fmla="*/ 205274 h 2618792"/>
              <a:gd name="connsiteX63" fmla="*/ 1405812 w 1686014"/>
              <a:gd name="connsiteY63" fmla="*/ 186612 h 2618792"/>
              <a:gd name="connsiteX64" fmla="*/ 1418253 w 1686014"/>
              <a:gd name="connsiteY6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6049 w 1686014"/>
              <a:gd name="connsiteY24" fmla="*/ 1710612 h 2618792"/>
              <a:gd name="connsiteX25" fmla="*/ 1374710 w 1686014"/>
              <a:gd name="connsiteY25" fmla="*/ 1673290 h 2618792"/>
              <a:gd name="connsiteX26" fmla="*/ 1399592 w 1686014"/>
              <a:gd name="connsiteY26" fmla="*/ 1617306 h 2618792"/>
              <a:gd name="connsiteX27" fmla="*/ 1418253 w 1686014"/>
              <a:gd name="connsiteY27" fmla="*/ 1604865 h 2618792"/>
              <a:gd name="connsiteX28" fmla="*/ 1424473 w 1686014"/>
              <a:gd name="connsiteY28" fmla="*/ 1586204 h 2618792"/>
              <a:gd name="connsiteX29" fmla="*/ 1436914 w 1686014"/>
              <a:gd name="connsiteY29" fmla="*/ 1567543 h 2618792"/>
              <a:gd name="connsiteX30" fmla="*/ 1443134 w 1686014"/>
              <a:gd name="connsiteY30" fmla="*/ 1536441 h 2618792"/>
              <a:gd name="connsiteX31" fmla="*/ 1455575 w 1686014"/>
              <a:gd name="connsiteY31" fmla="*/ 1318727 h 2618792"/>
              <a:gd name="connsiteX32" fmla="*/ 1461796 w 1686014"/>
              <a:gd name="connsiteY32" fmla="*/ 1300065 h 2618792"/>
              <a:gd name="connsiteX33" fmla="*/ 1474236 w 1686014"/>
              <a:gd name="connsiteY33" fmla="*/ 1051249 h 2618792"/>
              <a:gd name="connsiteX34" fmla="*/ 1480457 w 1686014"/>
              <a:gd name="connsiteY34" fmla="*/ 1020147 h 2618792"/>
              <a:gd name="connsiteX35" fmla="*/ 1486677 w 1686014"/>
              <a:gd name="connsiteY35" fmla="*/ 1001486 h 2618792"/>
              <a:gd name="connsiteX36" fmla="*/ 1505338 w 1686014"/>
              <a:gd name="connsiteY36" fmla="*/ 995265 h 2618792"/>
              <a:gd name="connsiteX37" fmla="*/ 1517779 w 1686014"/>
              <a:gd name="connsiteY37" fmla="*/ 976604 h 2618792"/>
              <a:gd name="connsiteX38" fmla="*/ 1536441 w 1686014"/>
              <a:gd name="connsiteY38" fmla="*/ 970384 h 2618792"/>
              <a:gd name="connsiteX39" fmla="*/ 1542661 w 1686014"/>
              <a:gd name="connsiteY39" fmla="*/ 951723 h 2618792"/>
              <a:gd name="connsiteX40" fmla="*/ 1561322 w 1686014"/>
              <a:gd name="connsiteY40" fmla="*/ 939282 h 2618792"/>
              <a:gd name="connsiteX41" fmla="*/ 1573763 w 1686014"/>
              <a:gd name="connsiteY41" fmla="*/ 920621 h 2618792"/>
              <a:gd name="connsiteX42" fmla="*/ 1586204 w 1686014"/>
              <a:gd name="connsiteY42" fmla="*/ 883298 h 2618792"/>
              <a:gd name="connsiteX43" fmla="*/ 1604865 w 1686014"/>
              <a:gd name="connsiteY43" fmla="*/ 870857 h 2618792"/>
              <a:gd name="connsiteX44" fmla="*/ 1623526 w 1686014"/>
              <a:gd name="connsiteY44" fmla="*/ 833535 h 2618792"/>
              <a:gd name="connsiteX45" fmla="*/ 1635967 w 1686014"/>
              <a:gd name="connsiteY45" fmla="*/ 814874 h 2618792"/>
              <a:gd name="connsiteX46" fmla="*/ 1654628 w 1686014"/>
              <a:gd name="connsiteY46" fmla="*/ 777551 h 2618792"/>
              <a:gd name="connsiteX47" fmla="*/ 1673290 w 1686014"/>
              <a:gd name="connsiteY47" fmla="*/ 740229 h 2618792"/>
              <a:gd name="connsiteX48" fmla="*/ 1667069 w 1686014"/>
              <a:gd name="connsiteY48" fmla="*/ 553616 h 2618792"/>
              <a:gd name="connsiteX49" fmla="*/ 1660849 w 1686014"/>
              <a:gd name="connsiteY49" fmla="*/ 534955 h 2618792"/>
              <a:gd name="connsiteX50" fmla="*/ 1629747 w 1686014"/>
              <a:gd name="connsiteY50" fmla="*/ 497633 h 2618792"/>
              <a:gd name="connsiteX51" fmla="*/ 1604865 w 1686014"/>
              <a:gd name="connsiteY51" fmla="*/ 466531 h 2618792"/>
              <a:gd name="connsiteX52" fmla="*/ 1579983 w 1686014"/>
              <a:gd name="connsiteY52" fmla="*/ 422988 h 2618792"/>
              <a:gd name="connsiteX53" fmla="*/ 1561322 w 1686014"/>
              <a:gd name="connsiteY53" fmla="*/ 416767 h 2618792"/>
              <a:gd name="connsiteX54" fmla="*/ 1530220 w 1686014"/>
              <a:gd name="connsiteY54" fmla="*/ 385665 h 2618792"/>
              <a:gd name="connsiteX55" fmla="*/ 1492898 w 1686014"/>
              <a:gd name="connsiteY55" fmla="*/ 354563 h 2618792"/>
              <a:gd name="connsiteX56" fmla="*/ 1468016 w 1686014"/>
              <a:gd name="connsiteY56" fmla="*/ 323461 h 2618792"/>
              <a:gd name="connsiteX57" fmla="*/ 1461796 w 1686014"/>
              <a:gd name="connsiteY57" fmla="*/ 304800 h 2618792"/>
              <a:gd name="connsiteX58" fmla="*/ 1449355 w 1686014"/>
              <a:gd name="connsiteY58" fmla="*/ 286139 h 2618792"/>
              <a:gd name="connsiteX59" fmla="*/ 1443134 w 1686014"/>
              <a:gd name="connsiteY59" fmla="*/ 267478 h 2618792"/>
              <a:gd name="connsiteX60" fmla="*/ 1430694 w 1686014"/>
              <a:gd name="connsiteY60" fmla="*/ 242596 h 2618792"/>
              <a:gd name="connsiteX61" fmla="*/ 1412032 w 1686014"/>
              <a:gd name="connsiteY61" fmla="*/ 205274 h 2618792"/>
              <a:gd name="connsiteX62" fmla="*/ 1405812 w 1686014"/>
              <a:gd name="connsiteY62" fmla="*/ 186612 h 2618792"/>
              <a:gd name="connsiteX63" fmla="*/ 1418253 w 1686014"/>
              <a:gd name="connsiteY6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74710 w 1686014"/>
              <a:gd name="connsiteY24" fmla="*/ 1673290 h 2618792"/>
              <a:gd name="connsiteX25" fmla="*/ 1399592 w 1686014"/>
              <a:gd name="connsiteY25" fmla="*/ 1617306 h 2618792"/>
              <a:gd name="connsiteX26" fmla="*/ 1418253 w 1686014"/>
              <a:gd name="connsiteY26" fmla="*/ 1604865 h 2618792"/>
              <a:gd name="connsiteX27" fmla="*/ 1424473 w 1686014"/>
              <a:gd name="connsiteY27" fmla="*/ 1586204 h 2618792"/>
              <a:gd name="connsiteX28" fmla="*/ 1436914 w 1686014"/>
              <a:gd name="connsiteY28" fmla="*/ 1567543 h 2618792"/>
              <a:gd name="connsiteX29" fmla="*/ 1443134 w 1686014"/>
              <a:gd name="connsiteY29" fmla="*/ 1536441 h 2618792"/>
              <a:gd name="connsiteX30" fmla="*/ 1455575 w 1686014"/>
              <a:gd name="connsiteY30" fmla="*/ 1318727 h 2618792"/>
              <a:gd name="connsiteX31" fmla="*/ 1461796 w 1686014"/>
              <a:gd name="connsiteY31" fmla="*/ 1300065 h 2618792"/>
              <a:gd name="connsiteX32" fmla="*/ 1474236 w 1686014"/>
              <a:gd name="connsiteY32" fmla="*/ 1051249 h 2618792"/>
              <a:gd name="connsiteX33" fmla="*/ 1480457 w 1686014"/>
              <a:gd name="connsiteY33" fmla="*/ 1020147 h 2618792"/>
              <a:gd name="connsiteX34" fmla="*/ 1486677 w 1686014"/>
              <a:gd name="connsiteY34" fmla="*/ 1001486 h 2618792"/>
              <a:gd name="connsiteX35" fmla="*/ 1505338 w 1686014"/>
              <a:gd name="connsiteY35" fmla="*/ 995265 h 2618792"/>
              <a:gd name="connsiteX36" fmla="*/ 1517779 w 1686014"/>
              <a:gd name="connsiteY36" fmla="*/ 976604 h 2618792"/>
              <a:gd name="connsiteX37" fmla="*/ 1536441 w 1686014"/>
              <a:gd name="connsiteY37" fmla="*/ 970384 h 2618792"/>
              <a:gd name="connsiteX38" fmla="*/ 1542661 w 1686014"/>
              <a:gd name="connsiteY38" fmla="*/ 951723 h 2618792"/>
              <a:gd name="connsiteX39" fmla="*/ 1561322 w 1686014"/>
              <a:gd name="connsiteY39" fmla="*/ 939282 h 2618792"/>
              <a:gd name="connsiteX40" fmla="*/ 1573763 w 1686014"/>
              <a:gd name="connsiteY40" fmla="*/ 920621 h 2618792"/>
              <a:gd name="connsiteX41" fmla="*/ 1586204 w 1686014"/>
              <a:gd name="connsiteY41" fmla="*/ 883298 h 2618792"/>
              <a:gd name="connsiteX42" fmla="*/ 1604865 w 1686014"/>
              <a:gd name="connsiteY42" fmla="*/ 870857 h 2618792"/>
              <a:gd name="connsiteX43" fmla="*/ 1623526 w 1686014"/>
              <a:gd name="connsiteY43" fmla="*/ 833535 h 2618792"/>
              <a:gd name="connsiteX44" fmla="*/ 1635967 w 1686014"/>
              <a:gd name="connsiteY44" fmla="*/ 814874 h 2618792"/>
              <a:gd name="connsiteX45" fmla="*/ 1654628 w 1686014"/>
              <a:gd name="connsiteY45" fmla="*/ 777551 h 2618792"/>
              <a:gd name="connsiteX46" fmla="*/ 1673290 w 1686014"/>
              <a:gd name="connsiteY46" fmla="*/ 740229 h 2618792"/>
              <a:gd name="connsiteX47" fmla="*/ 1667069 w 1686014"/>
              <a:gd name="connsiteY47" fmla="*/ 553616 h 2618792"/>
              <a:gd name="connsiteX48" fmla="*/ 1660849 w 1686014"/>
              <a:gd name="connsiteY48" fmla="*/ 534955 h 2618792"/>
              <a:gd name="connsiteX49" fmla="*/ 1629747 w 1686014"/>
              <a:gd name="connsiteY49" fmla="*/ 497633 h 2618792"/>
              <a:gd name="connsiteX50" fmla="*/ 1604865 w 1686014"/>
              <a:gd name="connsiteY50" fmla="*/ 466531 h 2618792"/>
              <a:gd name="connsiteX51" fmla="*/ 1579983 w 1686014"/>
              <a:gd name="connsiteY51" fmla="*/ 422988 h 2618792"/>
              <a:gd name="connsiteX52" fmla="*/ 1561322 w 1686014"/>
              <a:gd name="connsiteY52" fmla="*/ 416767 h 2618792"/>
              <a:gd name="connsiteX53" fmla="*/ 1530220 w 1686014"/>
              <a:gd name="connsiteY53" fmla="*/ 385665 h 2618792"/>
              <a:gd name="connsiteX54" fmla="*/ 1492898 w 1686014"/>
              <a:gd name="connsiteY54" fmla="*/ 354563 h 2618792"/>
              <a:gd name="connsiteX55" fmla="*/ 1468016 w 1686014"/>
              <a:gd name="connsiteY55" fmla="*/ 323461 h 2618792"/>
              <a:gd name="connsiteX56" fmla="*/ 1461796 w 1686014"/>
              <a:gd name="connsiteY56" fmla="*/ 304800 h 2618792"/>
              <a:gd name="connsiteX57" fmla="*/ 1449355 w 1686014"/>
              <a:gd name="connsiteY57" fmla="*/ 286139 h 2618792"/>
              <a:gd name="connsiteX58" fmla="*/ 1443134 w 1686014"/>
              <a:gd name="connsiteY58" fmla="*/ 267478 h 2618792"/>
              <a:gd name="connsiteX59" fmla="*/ 1430694 w 1686014"/>
              <a:gd name="connsiteY59" fmla="*/ 242596 h 2618792"/>
              <a:gd name="connsiteX60" fmla="*/ 1412032 w 1686014"/>
              <a:gd name="connsiteY60" fmla="*/ 205274 h 2618792"/>
              <a:gd name="connsiteX61" fmla="*/ 1405812 w 1686014"/>
              <a:gd name="connsiteY61" fmla="*/ 186612 h 2618792"/>
              <a:gd name="connsiteX62" fmla="*/ 1418253 w 1686014"/>
              <a:gd name="connsiteY6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24473 w 1686014"/>
              <a:gd name="connsiteY26" fmla="*/ 1586204 h 2618792"/>
              <a:gd name="connsiteX27" fmla="*/ 1436914 w 1686014"/>
              <a:gd name="connsiteY27" fmla="*/ 1567543 h 2618792"/>
              <a:gd name="connsiteX28" fmla="*/ 1443134 w 1686014"/>
              <a:gd name="connsiteY28" fmla="*/ 1536441 h 2618792"/>
              <a:gd name="connsiteX29" fmla="*/ 1455575 w 1686014"/>
              <a:gd name="connsiteY29" fmla="*/ 1318727 h 2618792"/>
              <a:gd name="connsiteX30" fmla="*/ 1461796 w 1686014"/>
              <a:gd name="connsiteY30" fmla="*/ 1300065 h 2618792"/>
              <a:gd name="connsiteX31" fmla="*/ 1474236 w 1686014"/>
              <a:gd name="connsiteY31" fmla="*/ 1051249 h 2618792"/>
              <a:gd name="connsiteX32" fmla="*/ 1480457 w 1686014"/>
              <a:gd name="connsiteY32" fmla="*/ 1020147 h 2618792"/>
              <a:gd name="connsiteX33" fmla="*/ 1486677 w 1686014"/>
              <a:gd name="connsiteY33" fmla="*/ 1001486 h 2618792"/>
              <a:gd name="connsiteX34" fmla="*/ 1505338 w 1686014"/>
              <a:gd name="connsiteY34" fmla="*/ 995265 h 2618792"/>
              <a:gd name="connsiteX35" fmla="*/ 1517779 w 1686014"/>
              <a:gd name="connsiteY35" fmla="*/ 976604 h 2618792"/>
              <a:gd name="connsiteX36" fmla="*/ 1536441 w 1686014"/>
              <a:gd name="connsiteY36" fmla="*/ 970384 h 2618792"/>
              <a:gd name="connsiteX37" fmla="*/ 1542661 w 1686014"/>
              <a:gd name="connsiteY37" fmla="*/ 951723 h 2618792"/>
              <a:gd name="connsiteX38" fmla="*/ 1561322 w 1686014"/>
              <a:gd name="connsiteY38" fmla="*/ 939282 h 2618792"/>
              <a:gd name="connsiteX39" fmla="*/ 1573763 w 1686014"/>
              <a:gd name="connsiteY39" fmla="*/ 920621 h 2618792"/>
              <a:gd name="connsiteX40" fmla="*/ 1586204 w 1686014"/>
              <a:gd name="connsiteY40" fmla="*/ 883298 h 2618792"/>
              <a:gd name="connsiteX41" fmla="*/ 1604865 w 1686014"/>
              <a:gd name="connsiteY41" fmla="*/ 870857 h 2618792"/>
              <a:gd name="connsiteX42" fmla="*/ 1623526 w 1686014"/>
              <a:gd name="connsiteY42" fmla="*/ 833535 h 2618792"/>
              <a:gd name="connsiteX43" fmla="*/ 1635967 w 1686014"/>
              <a:gd name="connsiteY43" fmla="*/ 814874 h 2618792"/>
              <a:gd name="connsiteX44" fmla="*/ 1654628 w 1686014"/>
              <a:gd name="connsiteY44" fmla="*/ 777551 h 2618792"/>
              <a:gd name="connsiteX45" fmla="*/ 1673290 w 1686014"/>
              <a:gd name="connsiteY45" fmla="*/ 740229 h 2618792"/>
              <a:gd name="connsiteX46" fmla="*/ 1667069 w 1686014"/>
              <a:gd name="connsiteY46" fmla="*/ 553616 h 2618792"/>
              <a:gd name="connsiteX47" fmla="*/ 1660849 w 1686014"/>
              <a:gd name="connsiteY47" fmla="*/ 534955 h 2618792"/>
              <a:gd name="connsiteX48" fmla="*/ 1629747 w 1686014"/>
              <a:gd name="connsiteY48" fmla="*/ 497633 h 2618792"/>
              <a:gd name="connsiteX49" fmla="*/ 1604865 w 1686014"/>
              <a:gd name="connsiteY49" fmla="*/ 466531 h 2618792"/>
              <a:gd name="connsiteX50" fmla="*/ 1579983 w 1686014"/>
              <a:gd name="connsiteY50" fmla="*/ 422988 h 2618792"/>
              <a:gd name="connsiteX51" fmla="*/ 1561322 w 1686014"/>
              <a:gd name="connsiteY51" fmla="*/ 416767 h 2618792"/>
              <a:gd name="connsiteX52" fmla="*/ 1530220 w 1686014"/>
              <a:gd name="connsiteY52" fmla="*/ 385665 h 2618792"/>
              <a:gd name="connsiteX53" fmla="*/ 1492898 w 1686014"/>
              <a:gd name="connsiteY53" fmla="*/ 354563 h 2618792"/>
              <a:gd name="connsiteX54" fmla="*/ 1468016 w 1686014"/>
              <a:gd name="connsiteY54" fmla="*/ 323461 h 2618792"/>
              <a:gd name="connsiteX55" fmla="*/ 1461796 w 1686014"/>
              <a:gd name="connsiteY55" fmla="*/ 304800 h 2618792"/>
              <a:gd name="connsiteX56" fmla="*/ 1449355 w 1686014"/>
              <a:gd name="connsiteY56" fmla="*/ 286139 h 2618792"/>
              <a:gd name="connsiteX57" fmla="*/ 1443134 w 1686014"/>
              <a:gd name="connsiteY57" fmla="*/ 267478 h 2618792"/>
              <a:gd name="connsiteX58" fmla="*/ 1430694 w 1686014"/>
              <a:gd name="connsiteY58" fmla="*/ 242596 h 2618792"/>
              <a:gd name="connsiteX59" fmla="*/ 1412032 w 1686014"/>
              <a:gd name="connsiteY59" fmla="*/ 205274 h 2618792"/>
              <a:gd name="connsiteX60" fmla="*/ 1405812 w 1686014"/>
              <a:gd name="connsiteY60" fmla="*/ 186612 h 2618792"/>
              <a:gd name="connsiteX61" fmla="*/ 1418253 w 1686014"/>
              <a:gd name="connsiteY6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36914 w 1686014"/>
              <a:gd name="connsiteY26" fmla="*/ 1567543 h 2618792"/>
              <a:gd name="connsiteX27" fmla="*/ 1443134 w 1686014"/>
              <a:gd name="connsiteY27" fmla="*/ 1536441 h 2618792"/>
              <a:gd name="connsiteX28" fmla="*/ 1455575 w 1686014"/>
              <a:gd name="connsiteY28" fmla="*/ 1318727 h 2618792"/>
              <a:gd name="connsiteX29" fmla="*/ 1461796 w 1686014"/>
              <a:gd name="connsiteY29" fmla="*/ 1300065 h 2618792"/>
              <a:gd name="connsiteX30" fmla="*/ 1474236 w 1686014"/>
              <a:gd name="connsiteY30" fmla="*/ 1051249 h 2618792"/>
              <a:gd name="connsiteX31" fmla="*/ 1480457 w 1686014"/>
              <a:gd name="connsiteY31" fmla="*/ 1020147 h 2618792"/>
              <a:gd name="connsiteX32" fmla="*/ 1486677 w 1686014"/>
              <a:gd name="connsiteY32" fmla="*/ 1001486 h 2618792"/>
              <a:gd name="connsiteX33" fmla="*/ 1505338 w 1686014"/>
              <a:gd name="connsiteY33" fmla="*/ 995265 h 2618792"/>
              <a:gd name="connsiteX34" fmla="*/ 1517779 w 1686014"/>
              <a:gd name="connsiteY34" fmla="*/ 976604 h 2618792"/>
              <a:gd name="connsiteX35" fmla="*/ 1536441 w 1686014"/>
              <a:gd name="connsiteY35" fmla="*/ 970384 h 2618792"/>
              <a:gd name="connsiteX36" fmla="*/ 1542661 w 1686014"/>
              <a:gd name="connsiteY36" fmla="*/ 951723 h 2618792"/>
              <a:gd name="connsiteX37" fmla="*/ 1561322 w 1686014"/>
              <a:gd name="connsiteY37" fmla="*/ 939282 h 2618792"/>
              <a:gd name="connsiteX38" fmla="*/ 1573763 w 1686014"/>
              <a:gd name="connsiteY38" fmla="*/ 920621 h 2618792"/>
              <a:gd name="connsiteX39" fmla="*/ 1586204 w 1686014"/>
              <a:gd name="connsiteY39" fmla="*/ 883298 h 2618792"/>
              <a:gd name="connsiteX40" fmla="*/ 1604865 w 1686014"/>
              <a:gd name="connsiteY40" fmla="*/ 870857 h 2618792"/>
              <a:gd name="connsiteX41" fmla="*/ 1623526 w 1686014"/>
              <a:gd name="connsiteY41" fmla="*/ 833535 h 2618792"/>
              <a:gd name="connsiteX42" fmla="*/ 1635967 w 1686014"/>
              <a:gd name="connsiteY42" fmla="*/ 814874 h 2618792"/>
              <a:gd name="connsiteX43" fmla="*/ 1654628 w 1686014"/>
              <a:gd name="connsiteY43" fmla="*/ 777551 h 2618792"/>
              <a:gd name="connsiteX44" fmla="*/ 1673290 w 1686014"/>
              <a:gd name="connsiteY44" fmla="*/ 740229 h 2618792"/>
              <a:gd name="connsiteX45" fmla="*/ 1667069 w 1686014"/>
              <a:gd name="connsiteY45" fmla="*/ 553616 h 2618792"/>
              <a:gd name="connsiteX46" fmla="*/ 1660849 w 1686014"/>
              <a:gd name="connsiteY46" fmla="*/ 534955 h 2618792"/>
              <a:gd name="connsiteX47" fmla="*/ 1629747 w 1686014"/>
              <a:gd name="connsiteY47" fmla="*/ 497633 h 2618792"/>
              <a:gd name="connsiteX48" fmla="*/ 1604865 w 1686014"/>
              <a:gd name="connsiteY48" fmla="*/ 466531 h 2618792"/>
              <a:gd name="connsiteX49" fmla="*/ 1579983 w 1686014"/>
              <a:gd name="connsiteY49" fmla="*/ 422988 h 2618792"/>
              <a:gd name="connsiteX50" fmla="*/ 1561322 w 1686014"/>
              <a:gd name="connsiteY50" fmla="*/ 416767 h 2618792"/>
              <a:gd name="connsiteX51" fmla="*/ 1530220 w 1686014"/>
              <a:gd name="connsiteY51" fmla="*/ 385665 h 2618792"/>
              <a:gd name="connsiteX52" fmla="*/ 1492898 w 1686014"/>
              <a:gd name="connsiteY52" fmla="*/ 354563 h 2618792"/>
              <a:gd name="connsiteX53" fmla="*/ 1468016 w 1686014"/>
              <a:gd name="connsiteY53" fmla="*/ 323461 h 2618792"/>
              <a:gd name="connsiteX54" fmla="*/ 1461796 w 1686014"/>
              <a:gd name="connsiteY54" fmla="*/ 304800 h 2618792"/>
              <a:gd name="connsiteX55" fmla="*/ 1449355 w 1686014"/>
              <a:gd name="connsiteY55" fmla="*/ 286139 h 2618792"/>
              <a:gd name="connsiteX56" fmla="*/ 1443134 w 1686014"/>
              <a:gd name="connsiteY56" fmla="*/ 267478 h 2618792"/>
              <a:gd name="connsiteX57" fmla="*/ 1430694 w 1686014"/>
              <a:gd name="connsiteY57" fmla="*/ 242596 h 2618792"/>
              <a:gd name="connsiteX58" fmla="*/ 1412032 w 1686014"/>
              <a:gd name="connsiteY58" fmla="*/ 205274 h 2618792"/>
              <a:gd name="connsiteX59" fmla="*/ 1405812 w 1686014"/>
              <a:gd name="connsiteY59" fmla="*/ 186612 h 2618792"/>
              <a:gd name="connsiteX60" fmla="*/ 1418253 w 1686014"/>
              <a:gd name="connsiteY6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36914 w 1686014"/>
              <a:gd name="connsiteY25" fmla="*/ 1567543 h 2618792"/>
              <a:gd name="connsiteX26" fmla="*/ 1443134 w 1686014"/>
              <a:gd name="connsiteY26" fmla="*/ 1536441 h 2618792"/>
              <a:gd name="connsiteX27" fmla="*/ 1455575 w 1686014"/>
              <a:gd name="connsiteY27" fmla="*/ 1318727 h 2618792"/>
              <a:gd name="connsiteX28" fmla="*/ 1461796 w 1686014"/>
              <a:gd name="connsiteY28" fmla="*/ 1300065 h 2618792"/>
              <a:gd name="connsiteX29" fmla="*/ 1474236 w 1686014"/>
              <a:gd name="connsiteY29" fmla="*/ 1051249 h 2618792"/>
              <a:gd name="connsiteX30" fmla="*/ 1480457 w 1686014"/>
              <a:gd name="connsiteY30" fmla="*/ 1020147 h 2618792"/>
              <a:gd name="connsiteX31" fmla="*/ 1486677 w 1686014"/>
              <a:gd name="connsiteY31" fmla="*/ 1001486 h 2618792"/>
              <a:gd name="connsiteX32" fmla="*/ 1505338 w 1686014"/>
              <a:gd name="connsiteY32" fmla="*/ 995265 h 2618792"/>
              <a:gd name="connsiteX33" fmla="*/ 1517779 w 1686014"/>
              <a:gd name="connsiteY33" fmla="*/ 976604 h 2618792"/>
              <a:gd name="connsiteX34" fmla="*/ 1536441 w 1686014"/>
              <a:gd name="connsiteY34" fmla="*/ 970384 h 2618792"/>
              <a:gd name="connsiteX35" fmla="*/ 1542661 w 1686014"/>
              <a:gd name="connsiteY35" fmla="*/ 951723 h 2618792"/>
              <a:gd name="connsiteX36" fmla="*/ 1561322 w 1686014"/>
              <a:gd name="connsiteY36" fmla="*/ 939282 h 2618792"/>
              <a:gd name="connsiteX37" fmla="*/ 1573763 w 1686014"/>
              <a:gd name="connsiteY37" fmla="*/ 920621 h 2618792"/>
              <a:gd name="connsiteX38" fmla="*/ 1586204 w 1686014"/>
              <a:gd name="connsiteY38" fmla="*/ 883298 h 2618792"/>
              <a:gd name="connsiteX39" fmla="*/ 1604865 w 1686014"/>
              <a:gd name="connsiteY39" fmla="*/ 870857 h 2618792"/>
              <a:gd name="connsiteX40" fmla="*/ 1623526 w 1686014"/>
              <a:gd name="connsiteY40" fmla="*/ 833535 h 2618792"/>
              <a:gd name="connsiteX41" fmla="*/ 1635967 w 1686014"/>
              <a:gd name="connsiteY41" fmla="*/ 814874 h 2618792"/>
              <a:gd name="connsiteX42" fmla="*/ 1654628 w 1686014"/>
              <a:gd name="connsiteY42" fmla="*/ 777551 h 2618792"/>
              <a:gd name="connsiteX43" fmla="*/ 1673290 w 1686014"/>
              <a:gd name="connsiteY43" fmla="*/ 740229 h 2618792"/>
              <a:gd name="connsiteX44" fmla="*/ 1667069 w 1686014"/>
              <a:gd name="connsiteY44" fmla="*/ 553616 h 2618792"/>
              <a:gd name="connsiteX45" fmla="*/ 1660849 w 1686014"/>
              <a:gd name="connsiteY45" fmla="*/ 534955 h 2618792"/>
              <a:gd name="connsiteX46" fmla="*/ 1629747 w 1686014"/>
              <a:gd name="connsiteY46" fmla="*/ 497633 h 2618792"/>
              <a:gd name="connsiteX47" fmla="*/ 1604865 w 1686014"/>
              <a:gd name="connsiteY47" fmla="*/ 466531 h 2618792"/>
              <a:gd name="connsiteX48" fmla="*/ 1579983 w 1686014"/>
              <a:gd name="connsiteY48" fmla="*/ 422988 h 2618792"/>
              <a:gd name="connsiteX49" fmla="*/ 1561322 w 1686014"/>
              <a:gd name="connsiteY49" fmla="*/ 416767 h 2618792"/>
              <a:gd name="connsiteX50" fmla="*/ 1530220 w 1686014"/>
              <a:gd name="connsiteY50" fmla="*/ 385665 h 2618792"/>
              <a:gd name="connsiteX51" fmla="*/ 1492898 w 1686014"/>
              <a:gd name="connsiteY51" fmla="*/ 354563 h 2618792"/>
              <a:gd name="connsiteX52" fmla="*/ 1468016 w 1686014"/>
              <a:gd name="connsiteY52" fmla="*/ 323461 h 2618792"/>
              <a:gd name="connsiteX53" fmla="*/ 1461796 w 1686014"/>
              <a:gd name="connsiteY53" fmla="*/ 304800 h 2618792"/>
              <a:gd name="connsiteX54" fmla="*/ 1449355 w 1686014"/>
              <a:gd name="connsiteY54" fmla="*/ 286139 h 2618792"/>
              <a:gd name="connsiteX55" fmla="*/ 1443134 w 1686014"/>
              <a:gd name="connsiteY55" fmla="*/ 267478 h 2618792"/>
              <a:gd name="connsiteX56" fmla="*/ 1430694 w 1686014"/>
              <a:gd name="connsiteY56" fmla="*/ 242596 h 2618792"/>
              <a:gd name="connsiteX57" fmla="*/ 1412032 w 1686014"/>
              <a:gd name="connsiteY57" fmla="*/ 205274 h 2618792"/>
              <a:gd name="connsiteX58" fmla="*/ 1405812 w 1686014"/>
              <a:gd name="connsiteY58" fmla="*/ 186612 h 2618792"/>
              <a:gd name="connsiteX59" fmla="*/ 1418253 w 1686014"/>
              <a:gd name="connsiteY5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436914 w 1686014"/>
              <a:gd name="connsiteY24" fmla="*/ 1567543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55575 w 1686014"/>
              <a:gd name="connsiteY25" fmla="*/ 1318727 h 2618792"/>
              <a:gd name="connsiteX26" fmla="*/ 1461796 w 1686014"/>
              <a:gd name="connsiteY26" fmla="*/ 1300065 h 2618792"/>
              <a:gd name="connsiteX27" fmla="*/ 1474236 w 1686014"/>
              <a:gd name="connsiteY27" fmla="*/ 1051249 h 2618792"/>
              <a:gd name="connsiteX28" fmla="*/ 1480457 w 1686014"/>
              <a:gd name="connsiteY28" fmla="*/ 1020147 h 2618792"/>
              <a:gd name="connsiteX29" fmla="*/ 1486677 w 1686014"/>
              <a:gd name="connsiteY29" fmla="*/ 1001486 h 2618792"/>
              <a:gd name="connsiteX30" fmla="*/ 1505338 w 1686014"/>
              <a:gd name="connsiteY30" fmla="*/ 995265 h 2618792"/>
              <a:gd name="connsiteX31" fmla="*/ 1517779 w 1686014"/>
              <a:gd name="connsiteY31" fmla="*/ 976604 h 2618792"/>
              <a:gd name="connsiteX32" fmla="*/ 1536441 w 1686014"/>
              <a:gd name="connsiteY32" fmla="*/ 970384 h 2618792"/>
              <a:gd name="connsiteX33" fmla="*/ 1542661 w 1686014"/>
              <a:gd name="connsiteY33" fmla="*/ 951723 h 2618792"/>
              <a:gd name="connsiteX34" fmla="*/ 1561322 w 1686014"/>
              <a:gd name="connsiteY34" fmla="*/ 939282 h 2618792"/>
              <a:gd name="connsiteX35" fmla="*/ 1573763 w 1686014"/>
              <a:gd name="connsiteY35" fmla="*/ 920621 h 2618792"/>
              <a:gd name="connsiteX36" fmla="*/ 1586204 w 1686014"/>
              <a:gd name="connsiteY36" fmla="*/ 883298 h 2618792"/>
              <a:gd name="connsiteX37" fmla="*/ 1604865 w 1686014"/>
              <a:gd name="connsiteY37" fmla="*/ 870857 h 2618792"/>
              <a:gd name="connsiteX38" fmla="*/ 1623526 w 1686014"/>
              <a:gd name="connsiteY38" fmla="*/ 833535 h 2618792"/>
              <a:gd name="connsiteX39" fmla="*/ 1635967 w 1686014"/>
              <a:gd name="connsiteY39" fmla="*/ 814874 h 2618792"/>
              <a:gd name="connsiteX40" fmla="*/ 1654628 w 1686014"/>
              <a:gd name="connsiteY40" fmla="*/ 777551 h 2618792"/>
              <a:gd name="connsiteX41" fmla="*/ 1673290 w 1686014"/>
              <a:gd name="connsiteY41" fmla="*/ 740229 h 2618792"/>
              <a:gd name="connsiteX42" fmla="*/ 1667069 w 1686014"/>
              <a:gd name="connsiteY42" fmla="*/ 553616 h 2618792"/>
              <a:gd name="connsiteX43" fmla="*/ 1660849 w 1686014"/>
              <a:gd name="connsiteY43" fmla="*/ 534955 h 2618792"/>
              <a:gd name="connsiteX44" fmla="*/ 1629747 w 1686014"/>
              <a:gd name="connsiteY44" fmla="*/ 497633 h 2618792"/>
              <a:gd name="connsiteX45" fmla="*/ 1604865 w 1686014"/>
              <a:gd name="connsiteY45" fmla="*/ 466531 h 2618792"/>
              <a:gd name="connsiteX46" fmla="*/ 1579983 w 1686014"/>
              <a:gd name="connsiteY46" fmla="*/ 422988 h 2618792"/>
              <a:gd name="connsiteX47" fmla="*/ 1561322 w 1686014"/>
              <a:gd name="connsiteY47" fmla="*/ 416767 h 2618792"/>
              <a:gd name="connsiteX48" fmla="*/ 1530220 w 1686014"/>
              <a:gd name="connsiteY48" fmla="*/ 385665 h 2618792"/>
              <a:gd name="connsiteX49" fmla="*/ 1492898 w 1686014"/>
              <a:gd name="connsiteY49" fmla="*/ 354563 h 2618792"/>
              <a:gd name="connsiteX50" fmla="*/ 1468016 w 1686014"/>
              <a:gd name="connsiteY50" fmla="*/ 323461 h 2618792"/>
              <a:gd name="connsiteX51" fmla="*/ 1461796 w 1686014"/>
              <a:gd name="connsiteY51" fmla="*/ 304800 h 2618792"/>
              <a:gd name="connsiteX52" fmla="*/ 1449355 w 1686014"/>
              <a:gd name="connsiteY52" fmla="*/ 286139 h 2618792"/>
              <a:gd name="connsiteX53" fmla="*/ 1443134 w 1686014"/>
              <a:gd name="connsiteY53" fmla="*/ 267478 h 2618792"/>
              <a:gd name="connsiteX54" fmla="*/ 1430694 w 1686014"/>
              <a:gd name="connsiteY54" fmla="*/ 242596 h 2618792"/>
              <a:gd name="connsiteX55" fmla="*/ 1412032 w 1686014"/>
              <a:gd name="connsiteY55" fmla="*/ 205274 h 2618792"/>
              <a:gd name="connsiteX56" fmla="*/ 1405812 w 1686014"/>
              <a:gd name="connsiteY56" fmla="*/ 186612 h 2618792"/>
              <a:gd name="connsiteX57" fmla="*/ 1418253 w 1686014"/>
              <a:gd name="connsiteY5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845395 w 1686014"/>
              <a:gd name="connsiteY21" fmla="*/ 1779176 h 2618792"/>
              <a:gd name="connsiteX22" fmla="*/ 1097206 w 1686014"/>
              <a:gd name="connsiteY22" fmla="*/ 1681831 h 2618792"/>
              <a:gd name="connsiteX23" fmla="*/ 1355027 w 1686014"/>
              <a:gd name="connsiteY23" fmla="*/ 1564131 h 2618792"/>
              <a:gd name="connsiteX24" fmla="*/ 1455575 w 1686014"/>
              <a:gd name="connsiteY24" fmla="*/ 1318727 h 2618792"/>
              <a:gd name="connsiteX25" fmla="*/ 1461796 w 1686014"/>
              <a:gd name="connsiteY25" fmla="*/ 1300065 h 2618792"/>
              <a:gd name="connsiteX26" fmla="*/ 1474236 w 1686014"/>
              <a:gd name="connsiteY26" fmla="*/ 1051249 h 2618792"/>
              <a:gd name="connsiteX27" fmla="*/ 1480457 w 1686014"/>
              <a:gd name="connsiteY27" fmla="*/ 1020147 h 2618792"/>
              <a:gd name="connsiteX28" fmla="*/ 1486677 w 1686014"/>
              <a:gd name="connsiteY28" fmla="*/ 1001486 h 2618792"/>
              <a:gd name="connsiteX29" fmla="*/ 1505338 w 1686014"/>
              <a:gd name="connsiteY29" fmla="*/ 995265 h 2618792"/>
              <a:gd name="connsiteX30" fmla="*/ 1517779 w 1686014"/>
              <a:gd name="connsiteY30" fmla="*/ 976604 h 2618792"/>
              <a:gd name="connsiteX31" fmla="*/ 1536441 w 1686014"/>
              <a:gd name="connsiteY31" fmla="*/ 970384 h 2618792"/>
              <a:gd name="connsiteX32" fmla="*/ 1542661 w 1686014"/>
              <a:gd name="connsiteY32" fmla="*/ 951723 h 2618792"/>
              <a:gd name="connsiteX33" fmla="*/ 1561322 w 1686014"/>
              <a:gd name="connsiteY33" fmla="*/ 939282 h 2618792"/>
              <a:gd name="connsiteX34" fmla="*/ 1573763 w 1686014"/>
              <a:gd name="connsiteY34" fmla="*/ 920621 h 2618792"/>
              <a:gd name="connsiteX35" fmla="*/ 1586204 w 1686014"/>
              <a:gd name="connsiteY35" fmla="*/ 883298 h 2618792"/>
              <a:gd name="connsiteX36" fmla="*/ 1604865 w 1686014"/>
              <a:gd name="connsiteY36" fmla="*/ 870857 h 2618792"/>
              <a:gd name="connsiteX37" fmla="*/ 1623526 w 1686014"/>
              <a:gd name="connsiteY37" fmla="*/ 833535 h 2618792"/>
              <a:gd name="connsiteX38" fmla="*/ 1635967 w 1686014"/>
              <a:gd name="connsiteY38" fmla="*/ 814874 h 2618792"/>
              <a:gd name="connsiteX39" fmla="*/ 1654628 w 1686014"/>
              <a:gd name="connsiteY39" fmla="*/ 777551 h 2618792"/>
              <a:gd name="connsiteX40" fmla="*/ 1673290 w 1686014"/>
              <a:gd name="connsiteY40" fmla="*/ 740229 h 2618792"/>
              <a:gd name="connsiteX41" fmla="*/ 1667069 w 1686014"/>
              <a:gd name="connsiteY41" fmla="*/ 553616 h 2618792"/>
              <a:gd name="connsiteX42" fmla="*/ 1660849 w 1686014"/>
              <a:gd name="connsiteY42" fmla="*/ 534955 h 2618792"/>
              <a:gd name="connsiteX43" fmla="*/ 1629747 w 1686014"/>
              <a:gd name="connsiteY43" fmla="*/ 497633 h 2618792"/>
              <a:gd name="connsiteX44" fmla="*/ 1604865 w 1686014"/>
              <a:gd name="connsiteY44" fmla="*/ 466531 h 2618792"/>
              <a:gd name="connsiteX45" fmla="*/ 1579983 w 1686014"/>
              <a:gd name="connsiteY45" fmla="*/ 422988 h 2618792"/>
              <a:gd name="connsiteX46" fmla="*/ 1561322 w 1686014"/>
              <a:gd name="connsiteY46" fmla="*/ 416767 h 2618792"/>
              <a:gd name="connsiteX47" fmla="*/ 1530220 w 1686014"/>
              <a:gd name="connsiteY47" fmla="*/ 385665 h 2618792"/>
              <a:gd name="connsiteX48" fmla="*/ 1492898 w 1686014"/>
              <a:gd name="connsiteY48" fmla="*/ 354563 h 2618792"/>
              <a:gd name="connsiteX49" fmla="*/ 1468016 w 1686014"/>
              <a:gd name="connsiteY49" fmla="*/ 323461 h 2618792"/>
              <a:gd name="connsiteX50" fmla="*/ 1461796 w 1686014"/>
              <a:gd name="connsiteY50" fmla="*/ 304800 h 2618792"/>
              <a:gd name="connsiteX51" fmla="*/ 1449355 w 1686014"/>
              <a:gd name="connsiteY51" fmla="*/ 286139 h 2618792"/>
              <a:gd name="connsiteX52" fmla="*/ 1443134 w 1686014"/>
              <a:gd name="connsiteY52" fmla="*/ 267478 h 2618792"/>
              <a:gd name="connsiteX53" fmla="*/ 1430694 w 1686014"/>
              <a:gd name="connsiteY53" fmla="*/ 242596 h 2618792"/>
              <a:gd name="connsiteX54" fmla="*/ 1412032 w 1686014"/>
              <a:gd name="connsiteY54" fmla="*/ 205274 h 2618792"/>
              <a:gd name="connsiteX55" fmla="*/ 1405812 w 1686014"/>
              <a:gd name="connsiteY55" fmla="*/ 186612 h 2618792"/>
              <a:gd name="connsiteX56" fmla="*/ 1418253 w 1686014"/>
              <a:gd name="connsiteY5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845395 w 1686014"/>
              <a:gd name="connsiteY20" fmla="*/ 1779176 h 2618792"/>
              <a:gd name="connsiteX21" fmla="*/ 1097206 w 1686014"/>
              <a:gd name="connsiteY21" fmla="*/ 1681831 h 2618792"/>
              <a:gd name="connsiteX22" fmla="*/ 1355027 w 1686014"/>
              <a:gd name="connsiteY22" fmla="*/ 1564131 h 2618792"/>
              <a:gd name="connsiteX23" fmla="*/ 1455575 w 1686014"/>
              <a:gd name="connsiteY23" fmla="*/ 1318727 h 2618792"/>
              <a:gd name="connsiteX24" fmla="*/ 1461796 w 1686014"/>
              <a:gd name="connsiteY24" fmla="*/ 1300065 h 2618792"/>
              <a:gd name="connsiteX25" fmla="*/ 1474236 w 1686014"/>
              <a:gd name="connsiteY25" fmla="*/ 1051249 h 2618792"/>
              <a:gd name="connsiteX26" fmla="*/ 1480457 w 1686014"/>
              <a:gd name="connsiteY26" fmla="*/ 1020147 h 2618792"/>
              <a:gd name="connsiteX27" fmla="*/ 1486677 w 1686014"/>
              <a:gd name="connsiteY27" fmla="*/ 1001486 h 2618792"/>
              <a:gd name="connsiteX28" fmla="*/ 1505338 w 1686014"/>
              <a:gd name="connsiteY28" fmla="*/ 995265 h 2618792"/>
              <a:gd name="connsiteX29" fmla="*/ 1517779 w 1686014"/>
              <a:gd name="connsiteY29" fmla="*/ 976604 h 2618792"/>
              <a:gd name="connsiteX30" fmla="*/ 1536441 w 1686014"/>
              <a:gd name="connsiteY30" fmla="*/ 970384 h 2618792"/>
              <a:gd name="connsiteX31" fmla="*/ 1542661 w 1686014"/>
              <a:gd name="connsiteY31" fmla="*/ 951723 h 2618792"/>
              <a:gd name="connsiteX32" fmla="*/ 1561322 w 1686014"/>
              <a:gd name="connsiteY32" fmla="*/ 939282 h 2618792"/>
              <a:gd name="connsiteX33" fmla="*/ 1573763 w 1686014"/>
              <a:gd name="connsiteY33" fmla="*/ 920621 h 2618792"/>
              <a:gd name="connsiteX34" fmla="*/ 1586204 w 1686014"/>
              <a:gd name="connsiteY34" fmla="*/ 883298 h 2618792"/>
              <a:gd name="connsiteX35" fmla="*/ 1604865 w 1686014"/>
              <a:gd name="connsiteY35" fmla="*/ 870857 h 2618792"/>
              <a:gd name="connsiteX36" fmla="*/ 1623526 w 1686014"/>
              <a:gd name="connsiteY36" fmla="*/ 833535 h 2618792"/>
              <a:gd name="connsiteX37" fmla="*/ 1635967 w 1686014"/>
              <a:gd name="connsiteY37" fmla="*/ 814874 h 2618792"/>
              <a:gd name="connsiteX38" fmla="*/ 1654628 w 1686014"/>
              <a:gd name="connsiteY38" fmla="*/ 777551 h 2618792"/>
              <a:gd name="connsiteX39" fmla="*/ 1673290 w 1686014"/>
              <a:gd name="connsiteY39" fmla="*/ 740229 h 2618792"/>
              <a:gd name="connsiteX40" fmla="*/ 1667069 w 1686014"/>
              <a:gd name="connsiteY40" fmla="*/ 553616 h 2618792"/>
              <a:gd name="connsiteX41" fmla="*/ 1660849 w 1686014"/>
              <a:gd name="connsiteY41" fmla="*/ 534955 h 2618792"/>
              <a:gd name="connsiteX42" fmla="*/ 1629747 w 1686014"/>
              <a:gd name="connsiteY42" fmla="*/ 497633 h 2618792"/>
              <a:gd name="connsiteX43" fmla="*/ 1604865 w 1686014"/>
              <a:gd name="connsiteY43" fmla="*/ 466531 h 2618792"/>
              <a:gd name="connsiteX44" fmla="*/ 1579983 w 1686014"/>
              <a:gd name="connsiteY44" fmla="*/ 422988 h 2618792"/>
              <a:gd name="connsiteX45" fmla="*/ 1561322 w 1686014"/>
              <a:gd name="connsiteY45" fmla="*/ 416767 h 2618792"/>
              <a:gd name="connsiteX46" fmla="*/ 1530220 w 1686014"/>
              <a:gd name="connsiteY46" fmla="*/ 385665 h 2618792"/>
              <a:gd name="connsiteX47" fmla="*/ 1492898 w 1686014"/>
              <a:gd name="connsiteY47" fmla="*/ 354563 h 2618792"/>
              <a:gd name="connsiteX48" fmla="*/ 1468016 w 1686014"/>
              <a:gd name="connsiteY48" fmla="*/ 323461 h 2618792"/>
              <a:gd name="connsiteX49" fmla="*/ 1461796 w 1686014"/>
              <a:gd name="connsiteY49" fmla="*/ 304800 h 2618792"/>
              <a:gd name="connsiteX50" fmla="*/ 1449355 w 1686014"/>
              <a:gd name="connsiteY50" fmla="*/ 286139 h 2618792"/>
              <a:gd name="connsiteX51" fmla="*/ 1443134 w 1686014"/>
              <a:gd name="connsiteY51" fmla="*/ 267478 h 2618792"/>
              <a:gd name="connsiteX52" fmla="*/ 1430694 w 1686014"/>
              <a:gd name="connsiteY52" fmla="*/ 242596 h 2618792"/>
              <a:gd name="connsiteX53" fmla="*/ 1412032 w 1686014"/>
              <a:gd name="connsiteY53" fmla="*/ 205274 h 2618792"/>
              <a:gd name="connsiteX54" fmla="*/ 1405812 w 1686014"/>
              <a:gd name="connsiteY54" fmla="*/ 186612 h 2618792"/>
              <a:gd name="connsiteX55" fmla="*/ 1418253 w 1686014"/>
              <a:gd name="connsiteY5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845395 w 1686014"/>
              <a:gd name="connsiteY19" fmla="*/ 1779176 h 2618792"/>
              <a:gd name="connsiteX20" fmla="*/ 1097206 w 1686014"/>
              <a:gd name="connsiteY20" fmla="*/ 1681831 h 2618792"/>
              <a:gd name="connsiteX21" fmla="*/ 1355027 w 1686014"/>
              <a:gd name="connsiteY21" fmla="*/ 1564131 h 2618792"/>
              <a:gd name="connsiteX22" fmla="*/ 1455575 w 1686014"/>
              <a:gd name="connsiteY22" fmla="*/ 1318727 h 2618792"/>
              <a:gd name="connsiteX23" fmla="*/ 1461796 w 1686014"/>
              <a:gd name="connsiteY23" fmla="*/ 1300065 h 2618792"/>
              <a:gd name="connsiteX24" fmla="*/ 1474236 w 1686014"/>
              <a:gd name="connsiteY24" fmla="*/ 1051249 h 2618792"/>
              <a:gd name="connsiteX25" fmla="*/ 1480457 w 1686014"/>
              <a:gd name="connsiteY25" fmla="*/ 1020147 h 2618792"/>
              <a:gd name="connsiteX26" fmla="*/ 1486677 w 1686014"/>
              <a:gd name="connsiteY26" fmla="*/ 1001486 h 2618792"/>
              <a:gd name="connsiteX27" fmla="*/ 1505338 w 1686014"/>
              <a:gd name="connsiteY27" fmla="*/ 995265 h 2618792"/>
              <a:gd name="connsiteX28" fmla="*/ 1517779 w 1686014"/>
              <a:gd name="connsiteY28" fmla="*/ 976604 h 2618792"/>
              <a:gd name="connsiteX29" fmla="*/ 1536441 w 1686014"/>
              <a:gd name="connsiteY29" fmla="*/ 970384 h 2618792"/>
              <a:gd name="connsiteX30" fmla="*/ 1542661 w 1686014"/>
              <a:gd name="connsiteY30" fmla="*/ 951723 h 2618792"/>
              <a:gd name="connsiteX31" fmla="*/ 1561322 w 1686014"/>
              <a:gd name="connsiteY31" fmla="*/ 939282 h 2618792"/>
              <a:gd name="connsiteX32" fmla="*/ 1573763 w 1686014"/>
              <a:gd name="connsiteY32" fmla="*/ 920621 h 2618792"/>
              <a:gd name="connsiteX33" fmla="*/ 1586204 w 1686014"/>
              <a:gd name="connsiteY33" fmla="*/ 883298 h 2618792"/>
              <a:gd name="connsiteX34" fmla="*/ 1604865 w 1686014"/>
              <a:gd name="connsiteY34" fmla="*/ 870857 h 2618792"/>
              <a:gd name="connsiteX35" fmla="*/ 1623526 w 1686014"/>
              <a:gd name="connsiteY35" fmla="*/ 833535 h 2618792"/>
              <a:gd name="connsiteX36" fmla="*/ 1635967 w 1686014"/>
              <a:gd name="connsiteY36" fmla="*/ 814874 h 2618792"/>
              <a:gd name="connsiteX37" fmla="*/ 1654628 w 1686014"/>
              <a:gd name="connsiteY37" fmla="*/ 777551 h 2618792"/>
              <a:gd name="connsiteX38" fmla="*/ 1673290 w 1686014"/>
              <a:gd name="connsiteY38" fmla="*/ 740229 h 2618792"/>
              <a:gd name="connsiteX39" fmla="*/ 1667069 w 1686014"/>
              <a:gd name="connsiteY39" fmla="*/ 553616 h 2618792"/>
              <a:gd name="connsiteX40" fmla="*/ 1660849 w 1686014"/>
              <a:gd name="connsiteY40" fmla="*/ 534955 h 2618792"/>
              <a:gd name="connsiteX41" fmla="*/ 1629747 w 1686014"/>
              <a:gd name="connsiteY41" fmla="*/ 497633 h 2618792"/>
              <a:gd name="connsiteX42" fmla="*/ 1604865 w 1686014"/>
              <a:gd name="connsiteY42" fmla="*/ 466531 h 2618792"/>
              <a:gd name="connsiteX43" fmla="*/ 1579983 w 1686014"/>
              <a:gd name="connsiteY43" fmla="*/ 422988 h 2618792"/>
              <a:gd name="connsiteX44" fmla="*/ 1561322 w 1686014"/>
              <a:gd name="connsiteY44" fmla="*/ 416767 h 2618792"/>
              <a:gd name="connsiteX45" fmla="*/ 1530220 w 1686014"/>
              <a:gd name="connsiteY45" fmla="*/ 385665 h 2618792"/>
              <a:gd name="connsiteX46" fmla="*/ 1492898 w 1686014"/>
              <a:gd name="connsiteY46" fmla="*/ 354563 h 2618792"/>
              <a:gd name="connsiteX47" fmla="*/ 1468016 w 1686014"/>
              <a:gd name="connsiteY47" fmla="*/ 323461 h 2618792"/>
              <a:gd name="connsiteX48" fmla="*/ 1461796 w 1686014"/>
              <a:gd name="connsiteY48" fmla="*/ 304800 h 2618792"/>
              <a:gd name="connsiteX49" fmla="*/ 1449355 w 1686014"/>
              <a:gd name="connsiteY49" fmla="*/ 286139 h 2618792"/>
              <a:gd name="connsiteX50" fmla="*/ 1443134 w 1686014"/>
              <a:gd name="connsiteY50" fmla="*/ 267478 h 2618792"/>
              <a:gd name="connsiteX51" fmla="*/ 1430694 w 1686014"/>
              <a:gd name="connsiteY51" fmla="*/ 242596 h 2618792"/>
              <a:gd name="connsiteX52" fmla="*/ 1412032 w 1686014"/>
              <a:gd name="connsiteY52" fmla="*/ 205274 h 2618792"/>
              <a:gd name="connsiteX53" fmla="*/ 1405812 w 1686014"/>
              <a:gd name="connsiteY53" fmla="*/ 186612 h 2618792"/>
              <a:gd name="connsiteX54" fmla="*/ 1418253 w 1686014"/>
              <a:gd name="connsiteY5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845395 w 1686014"/>
              <a:gd name="connsiteY18" fmla="*/ 1779176 h 2618792"/>
              <a:gd name="connsiteX19" fmla="*/ 1097206 w 1686014"/>
              <a:gd name="connsiteY19" fmla="*/ 1681831 h 2618792"/>
              <a:gd name="connsiteX20" fmla="*/ 1355027 w 1686014"/>
              <a:gd name="connsiteY20" fmla="*/ 1564131 h 2618792"/>
              <a:gd name="connsiteX21" fmla="*/ 1455575 w 1686014"/>
              <a:gd name="connsiteY21" fmla="*/ 1318727 h 2618792"/>
              <a:gd name="connsiteX22" fmla="*/ 1461796 w 1686014"/>
              <a:gd name="connsiteY22" fmla="*/ 1300065 h 2618792"/>
              <a:gd name="connsiteX23" fmla="*/ 1474236 w 1686014"/>
              <a:gd name="connsiteY23" fmla="*/ 1051249 h 2618792"/>
              <a:gd name="connsiteX24" fmla="*/ 1480457 w 1686014"/>
              <a:gd name="connsiteY24" fmla="*/ 1020147 h 2618792"/>
              <a:gd name="connsiteX25" fmla="*/ 1486677 w 1686014"/>
              <a:gd name="connsiteY25" fmla="*/ 1001486 h 2618792"/>
              <a:gd name="connsiteX26" fmla="*/ 1505338 w 1686014"/>
              <a:gd name="connsiteY26" fmla="*/ 995265 h 2618792"/>
              <a:gd name="connsiteX27" fmla="*/ 1517779 w 1686014"/>
              <a:gd name="connsiteY27" fmla="*/ 976604 h 2618792"/>
              <a:gd name="connsiteX28" fmla="*/ 1536441 w 1686014"/>
              <a:gd name="connsiteY28" fmla="*/ 970384 h 2618792"/>
              <a:gd name="connsiteX29" fmla="*/ 1542661 w 1686014"/>
              <a:gd name="connsiteY29" fmla="*/ 951723 h 2618792"/>
              <a:gd name="connsiteX30" fmla="*/ 1561322 w 1686014"/>
              <a:gd name="connsiteY30" fmla="*/ 939282 h 2618792"/>
              <a:gd name="connsiteX31" fmla="*/ 1573763 w 1686014"/>
              <a:gd name="connsiteY31" fmla="*/ 920621 h 2618792"/>
              <a:gd name="connsiteX32" fmla="*/ 1586204 w 1686014"/>
              <a:gd name="connsiteY32" fmla="*/ 883298 h 2618792"/>
              <a:gd name="connsiteX33" fmla="*/ 1604865 w 1686014"/>
              <a:gd name="connsiteY33" fmla="*/ 870857 h 2618792"/>
              <a:gd name="connsiteX34" fmla="*/ 1623526 w 1686014"/>
              <a:gd name="connsiteY34" fmla="*/ 833535 h 2618792"/>
              <a:gd name="connsiteX35" fmla="*/ 1635967 w 1686014"/>
              <a:gd name="connsiteY35" fmla="*/ 814874 h 2618792"/>
              <a:gd name="connsiteX36" fmla="*/ 1654628 w 1686014"/>
              <a:gd name="connsiteY36" fmla="*/ 777551 h 2618792"/>
              <a:gd name="connsiteX37" fmla="*/ 1673290 w 1686014"/>
              <a:gd name="connsiteY37" fmla="*/ 740229 h 2618792"/>
              <a:gd name="connsiteX38" fmla="*/ 1667069 w 1686014"/>
              <a:gd name="connsiteY38" fmla="*/ 553616 h 2618792"/>
              <a:gd name="connsiteX39" fmla="*/ 1660849 w 1686014"/>
              <a:gd name="connsiteY39" fmla="*/ 534955 h 2618792"/>
              <a:gd name="connsiteX40" fmla="*/ 1629747 w 1686014"/>
              <a:gd name="connsiteY40" fmla="*/ 497633 h 2618792"/>
              <a:gd name="connsiteX41" fmla="*/ 1604865 w 1686014"/>
              <a:gd name="connsiteY41" fmla="*/ 466531 h 2618792"/>
              <a:gd name="connsiteX42" fmla="*/ 1579983 w 1686014"/>
              <a:gd name="connsiteY42" fmla="*/ 422988 h 2618792"/>
              <a:gd name="connsiteX43" fmla="*/ 1561322 w 1686014"/>
              <a:gd name="connsiteY43" fmla="*/ 416767 h 2618792"/>
              <a:gd name="connsiteX44" fmla="*/ 1530220 w 1686014"/>
              <a:gd name="connsiteY44" fmla="*/ 385665 h 2618792"/>
              <a:gd name="connsiteX45" fmla="*/ 1492898 w 1686014"/>
              <a:gd name="connsiteY45" fmla="*/ 354563 h 2618792"/>
              <a:gd name="connsiteX46" fmla="*/ 1468016 w 1686014"/>
              <a:gd name="connsiteY46" fmla="*/ 323461 h 2618792"/>
              <a:gd name="connsiteX47" fmla="*/ 1461796 w 1686014"/>
              <a:gd name="connsiteY47" fmla="*/ 304800 h 2618792"/>
              <a:gd name="connsiteX48" fmla="*/ 1449355 w 1686014"/>
              <a:gd name="connsiteY48" fmla="*/ 286139 h 2618792"/>
              <a:gd name="connsiteX49" fmla="*/ 1443134 w 1686014"/>
              <a:gd name="connsiteY49" fmla="*/ 267478 h 2618792"/>
              <a:gd name="connsiteX50" fmla="*/ 1430694 w 1686014"/>
              <a:gd name="connsiteY50" fmla="*/ 242596 h 2618792"/>
              <a:gd name="connsiteX51" fmla="*/ 1412032 w 1686014"/>
              <a:gd name="connsiteY51" fmla="*/ 205274 h 2618792"/>
              <a:gd name="connsiteX52" fmla="*/ 1405812 w 1686014"/>
              <a:gd name="connsiteY52" fmla="*/ 186612 h 2618792"/>
              <a:gd name="connsiteX53" fmla="*/ 1418253 w 1686014"/>
              <a:gd name="connsiteY5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845395 w 1686014"/>
              <a:gd name="connsiteY17" fmla="*/ 1779176 h 2618792"/>
              <a:gd name="connsiteX18" fmla="*/ 1097206 w 1686014"/>
              <a:gd name="connsiteY18" fmla="*/ 1681831 h 2618792"/>
              <a:gd name="connsiteX19" fmla="*/ 1355027 w 1686014"/>
              <a:gd name="connsiteY19" fmla="*/ 1564131 h 2618792"/>
              <a:gd name="connsiteX20" fmla="*/ 1455575 w 1686014"/>
              <a:gd name="connsiteY20" fmla="*/ 1318727 h 2618792"/>
              <a:gd name="connsiteX21" fmla="*/ 1461796 w 1686014"/>
              <a:gd name="connsiteY21" fmla="*/ 1300065 h 2618792"/>
              <a:gd name="connsiteX22" fmla="*/ 1474236 w 1686014"/>
              <a:gd name="connsiteY22" fmla="*/ 1051249 h 2618792"/>
              <a:gd name="connsiteX23" fmla="*/ 1480457 w 1686014"/>
              <a:gd name="connsiteY23" fmla="*/ 1020147 h 2618792"/>
              <a:gd name="connsiteX24" fmla="*/ 1486677 w 1686014"/>
              <a:gd name="connsiteY24" fmla="*/ 1001486 h 2618792"/>
              <a:gd name="connsiteX25" fmla="*/ 1505338 w 1686014"/>
              <a:gd name="connsiteY25" fmla="*/ 995265 h 2618792"/>
              <a:gd name="connsiteX26" fmla="*/ 1517779 w 1686014"/>
              <a:gd name="connsiteY26" fmla="*/ 976604 h 2618792"/>
              <a:gd name="connsiteX27" fmla="*/ 1536441 w 1686014"/>
              <a:gd name="connsiteY27" fmla="*/ 970384 h 2618792"/>
              <a:gd name="connsiteX28" fmla="*/ 1542661 w 1686014"/>
              <a:gd name="connsiteY28" fmla="*/ 951723 h 2618792"/>
              <a:gd name="connsiteX29" fmla="*/ 1561322 w 1686014"/>
              <a:gd name="connsiteY29" fmla="*/ 939282 h 2618792"/>
              <a:gd name="connsiteX30" fmla="*/ 1573763 w 1686014"/>
              <a:gd name="connsiteY30" fmla="*/ 920621 h 2618792"/>
              <a:gd name="connsiteX31" fmla="*/ 1586204 w 1686014"/>
              <a:gd name="connsiteY31" fmla="*/ 883298 h 2618792"/>
              <a:gd name="connsiteX32" fmla="*/ 1604865 w 1686014"/>
              <a:gd name="connsiteY32" fmla="*/ 870857 h 2618792"/>
              <a:gd name="connsiteX33" fmla="*/ 1623526 w 1686014"/>
              <a:gd name="connsiteY33" fmla="*/ 833535 h 2618792"/>
              <a:gd name="connsiteX34" fmla="*/ 1635967 w 1686014"/>
              <a:gd name="connsiteY34" fmla="*/ 814874 h 2618792"/>
              <a:gd name="connsiteX35" fmla="*/ 1654628 w 1686014"/>
              <a:gd name="connsiteY35" fmla="*/ 777551 h 2618792"/>
              <a:gd name="connsiteX36" fmla="*/ 1673290 w 1686014"/>
              <a:gd name="connsiteY36" fmla="*/ 740229 h 2618792"/>
              <a:gd name="connsiteX37" fmla="*/ 1667069 w 1686014"/>
              <a:gd name="connsiteY37" fmla="*/ 553616 h 2618792"/>
              <a:gd name="connsiteX38" fmla="*/ 1660849 w 1686014"/>
              <a:gd name="connsiteY38" fmla="*/ 534955 h 2618792"/>
              <a:gd name="connsiteX39" fmla="*/ 1629747 w 1686014"/>
              <a:gd name="connsiteY39" fmla="*/ 497633 h 2618792"/>
              <a:gd name="connsiteX40" fmla="*/ 1604865 w 1686014"/>
              <a:gd name="connsiteY40" fmla="*/ 466531 h 2618792"/>
              <a:gd name="connsiteX41" fmla="*/ 1579983 w 1686014"/>
              <a:gd name="connsiteY41" fmla="*/ 422988 h 2618792"/>
              <a:gd name="connsiteX42" fmla="*/ 1561322 w 1686014"/>
              <a:gd name="connsiteY42" fmla="*/ 416767 h 2618792"/>
              <a:gd name="connsiteX43" fmla="*/ 1530220 w 1686014"/>
              <a:gd name="connsiteY43" fmla="*/ 385665 h 2618792"/>
              <a:gd name="connsiteX44" fmla="*/ 1492898 w 1686014"/>
              <a:gd name="connsiteY44" fmla="*/ 354563 h 2618792"/>
              <a:gd name="connsiteX45" fmla="*/ 1468016 w 1686014"/>
              <a:gd name="connsiteY45" fmla="*/ 323461 h 2618792"/>
              <a:gd name="connsiteX46" fmla="*/ 1461796 w 1686014"/>
              <a:gd name="connsiteY46" fmla="*/ 304800 h 2618792"/>
              <a:gd name="connsiteX47" fmla="*/ 1449355 w 1686014"/>
              <a:gd name="connsiteY47" fmla="*/ 286139 h 2618792"/>
              <a:gd name="connsiteX48" fmla="*/ 1443134 w 1686014"/>
              <a:gd name="connsiteY48" fmla="*/ 267478 h 2618792"/>
              <a:gd name="connsiteX49" fmla="*/ 1430694 w 1686014"/>
              <a:gd name="connsiteY49" fmla="*/ 242596 h 2618792"/>
              <a:gd name="connsiteX50" fmla="*/ 1412032 w 1686014"/>
              <a:gd name="connsiteY50" fmla="*/ 205274 h 2618792"/>
              <a:gd name="connsiteX51" fmla="*/ 1405812 w 1686014"/>
              <a:gd name="connsiteY51" fmla="*/ 186612 h 2618792"/>
              <a:gd name="connsiteX52" fmla="*/ 1418253 w 1686014"/>
              <a:gd name="connsiteY5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845395 w 1686014"/>
              <a:gd name="connsiteY16" fmla="*/ 1779176 h 2618792"/>
              <a:gd name="connsiteX17" fmla="*/ 1097206 w 1686014"/>
              <a:gd name="connsiteY17" fmla="*/ 1681831 h 2618792"/>
              <a:gd name="connsiteX18" fmla="*/ 1355027 w 1686014"/>
              <a:gd name="connsiteY18" fmla="*/ 1564131 h 2618792"/>
              <a:gd name="connsiteX19" fmla="*/ 1455575 w 1686014"/>
              <a:gd name="connsiteY19" fmla="*/ 1318727 h 2618792"/>
              <a:gd name="connsiteX20" fmla="*/ 1461796 w 1686014"/>
              <a:gd name="connsiteY20" fmla="*/ 1300065 h 2618792"/>
              <a:gd name="connsiteX21" fmla="*/ 1474236 w 1686014"/>
              <a:gd name="connsiteY21" fmla="*/ 1051249 h 2618792"/>
              <a:gd name="connsiteX22" fmla="*/ 1480457 w 1686014"/>
              <a:gd name="connsiteY22" fmla="*/ 1020147 h 2618792"/>
              <a:gd name="connsiteX23" fmla="*/ 1486677 w 1686014"/>
              <a:gd name="connsiteY23" fmla="*/ 1001486 h 2618792"/>
              <a:gd name="connsiteX24" fmla="*/ 1505338 w 1686014"/>
              <a:gd name="connsiteY24" fmla="*/ 995265 h 2618792"/>
              <a:gd name="connsiteX25" fmla="*/ 1517779 w 1686014"/>
              <a:gd name="connsiteY25" fmla="*/ 976604 h 2618792"/>
              <a:gd name="connsiteX26" fmla="*/ 1536441 w 1686014"/>
              <a:gd name="connsiteY26" fmla="*/ 970384 h 2618792"/>
              <a:gd name="connsiteX27" fmla="*/ 1542661 w 1686014"/>
              <a:gd name="connsiteY27" fmla="*/ 951723 h 2618792"/>
              <a:gd name="connsiteX28" fmla="*/ 1561322 w 1686014"/>
              <a:gd name="connsiteY28" fmla="*/ 939282 h 2618792"/>
              <a:gd name="connsiteX29" fmla="*/ 1573763 w 1686014"/>
              <a:gd name="connsiteY29" fmla="*/ 920621 h 2618792"/>
              <a:gd name="connsiteX30" fmla="*/ 1586204 w 1686014"/>
              <a:gd name="connsiteY30" fmla="*/ 883298 h 2618792"/>
              <a:gd name="connsiteX31" fmla="*/ 1604865 w 1686014"/>
              <a:gd name="connsiteY31" fmla="*/ 870857 h 2618792"/>
              <a:gd name="connsiteX32" fmla="*/ 1623526 w 1686014"/>
              <a:gd name="connsiteY32" fmla="*/ 833535 h 2618792"/>
              <a:gd name="connsiteX33" fmla="*/ 1635967 w 1686014"/>
              <a:gd name="connsiteY33" fmla="*/ 814874 h 2618792"/>
              <a:gd name="connsiteX34" fmla="*/ 1654628 w 1686014"/>
              <a:gd name="connsiteY34" fmla="*/ 777551 h 2618792"/>
              <a:gd name="connsiteX35" fmla="*/ 1673290 w 1686014"/>
              <a:gd name="connsiteY35" fmla="*/ 740229 h 2618792"/>
              <a:gd name="connsiteX36" fmla="*/ 1667069 w 1686014"/>
              <a:gd name="connsiteY36" fmla="*/ 553616 h 2618792"/>
              <a:gd name="connsiteX37" fmla="*/ 1660849 w 1686014"/>
              <a:gd name="connsiteY37" fmla="*/ 534955 h 2618792"/>
              <a:gd name="connsiteX38" fmla="*/ 1629747 w 1686014"/>
              <a:gd name="connsiteY38" fmla="*/ 497633 h 2618792"/>
              <a:gd name="connsiteX39" fmla="*/ 1604865 w 1686014"/>
              <a:gd name="connsiteY39" fmla="*/ 466531 h 2618792"/>
              <a:gd name="connsiteX40" fmla="*/ 1579983 w 1686014"/>
              <a:gd name="connsiteY40" fmla="*/ 422988 h 2618792"/>
              <a:gd name="connsiteX41" fmla="*/ 1561322 w 1686014"/>
              <a:gd name="connsiteY41" fmla="*/ 416767 h 2618792"/>
              <a:gd name="connsiteX42" fmla="*/ 1530220 w 1686014"/>
              <a:gd name="connsiteY42" fmla="*/ 385665 h 2618792"/>
              <a:gd name="connsiteX43" fmla="*/ 1492898 w 1686014"/>
              <a:gd name="connsiteY43" fmla="*/ 354563 h 2618792"/>
              <a:gd name="connsiteX44" fmla="*/ 1468016 w 1686014"/>
              <a:gd name="connsiteY44" fmla="*/ 323461 h 2618792"/>
              <a:gd name="connsiteX45" fmla="*/ 1461796 w 1686014"/>
              <a:gd name="connsiteY45" fmla="*/ 304800 h 2618792"/>
              <a:gd name="connsiteX46" fmla="*/ 1449355 w 1686014"/>
              <a:gd name="connsiteY46" fmla="*/ 286139 h 2618792"/>
              <a:gd name="connsiteX47" fmla="*/ 1443134 w 1686014"/>
              <a:gd name="connsiteY47" fmla="*/ 267478 h 2618792"/>
              <a:gd name="connsiteX48" fmla="*/ 1430694 w 1686014"/>
              <a:gd name="connsiteY48" fmla="*/ 242596 h 2618792"/>
              <a:gd name="connsiteX49" fmla="*/ 1412032 w 1686014"/>
              <a:gd name="connsiteY49" fmla="*/ 205274 h 2618792"/>
              <a:gd name="connsiteX50" fmla="*/ 1405812 w 1686014"/>
              <a:gd name="connsiteY50" fmla="*/ 186612 h 2618792"/>
              <a:gd name="connsiteX51" fmla="*/ 1418253 w 1686014"/>
              <a:gd name="connsiteY5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845395 w 1686014"/>
              <a:gd name="connsiteY15" fmla="*/ 1779176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590148 w 1686014"/>
              <a:gd name="connsiteY14" fmla="*/ 1689419 h 2618792"/>
              <a:gd name="connsiteX15" fmla="*/ 1097206 w 1686014"/>
              <a:gd name="connsiteY15" fmla="*/ 1681831 h 2618792"/>
              <a:gd name="connsiteX16" fmla="*/ 1355027 w 1686014"/>
              <a:gd name="connsiteY16" fmla="*/ 1564131 h 2618792"/>
              <a:gd name="connsiteX17" fmla="*/ 1455575 w 1686014"/>
              <a:gd name="connsiteY17" fmla="*/ 1318727 h 2618792"/>
              <a:gd name="connsiteX18" fmla="*/ 1461796 w 1686014"/>
              <a:gd name="connsiteY18" fmla="*/ 1300065 h 2618792"/>
              <a:gd name="connsiteX19" fmla="*/ 1474236 w 1686014"/>
              <a:gd name="connsiteY19" fmla="*/ 1051249 h 2618792"/>
              <a:gd name="connsiteX20" fmla="*/ 1480457 w 1686014"/>
              <a:gd name="connsiteY20" fmla="*/ 1020147 h 2618792"/>
              <a:gd name="connsiteX21" fmla="*/ 1486677 w 1686014"/>
              <a:gd name="connsiteY21" fmla="*/ 1001486 h 2618792"/>
              <a:gd name="connsiteX22" fmla="*/ 1505338 w 1686014"/>
              <a:gd name="connsiteY22" fmla="*/ 995265 h 2618792"/>
              <a:gd name="connsiteX23" fmla="*/ 1517779 w 1686014"/>
              <a:gd name="connsiteY23" fmla="*/ 976604 h 2618792"/>
              <a:gd name="connsiteX24" fmla="*/ 1536441 w 1686014"/>
              <a:gd name="connsiteY24" fmla="*/ 970384 h 2618792"/>
              <a:gd name="connsiteX25" fmla="*/ 1542661 w 1686014"/>
              <a:gd name="connsiteY25" fmla="*/ 951723 h 2618792"/>
              <a:gd name="connsiteX26" fmla="*/ 1561322 w 1686014"/>
              <a:gd name="connsiteY26" fmla="*/ 939282 h 2618792"/>
              <a:gd name="connsiteX27" fmla="*/ 1573763 w 1686014"/>
              <a:gd name="connsiteY27" fmla="*/ 920621 h 2618792"/>
              <a:gd name="connsiteX28" fmla="*/ 1586204 w 1686014"/>
              <a:gd name="connsiteY28" fmla="*/ 883298 h 2618792"/>
              <a:gd name="connsiteX29" fmla="*/ 1604865 w 1686014"/>
              <a:gd name="connsiteY29" fmla="*/ 870857 h 2618792"/>
              <a:gd name="connsiteX30" fmla="*/ 1623526 w 1686014"/>
              <a:gd name="connsiteY30" fmla="*/ 833535 h 2618792"/>
              <a:gd name="connsiteX31" fmla="*/ 1635967 w 1686014"/>
              <a:gd name="connsiteY31" fmla="*/ 814874 h 2618792"/>
              <a:gd name="connsiteX32" fmla="*/ 1654628 w 1686014"/>
              <a:gd name="connsiteY32" fmla="*/ 777551 h 2618792"/>
              <a:gd name="connsiteX33" fmla="*/ 1673290 w 1686014"/>
              <a:gd name="connsiteY33" fmla="*/ 740229 h 2618792"/>
              <a:gd name="connsiteX34" fmla="*/ 1667069 w 1686014"/>
              <a:gd name="connsiteY34" fmla="*/ 553616 h 2618792"/>
              <a:gd name="connsiteX35" fmla="*/ 1660849 w 1686014"/>
              <a:gd name="connsiteY35" fmla="*/ 534955 h 2618792"/>
              <a:gd name="connsiteX36" fmla="*/ 1629747 w 1686014"/>
              <a:gd name="connsiteY36" fmla="*/ 497633 h 2618792"/>
              <a:gd name="connsiteX37" fmla="*/ 1604865 w 1686014"/>
              <a:gd name="connsiteY37" fmla="*/ 466531 h 2618792"/>
              <a:gd name="connsiteX38" fmla="*/ 1579983 w 1686014"/>
              <a:gd name="connsiteY38" fmla="*/ 422988 h 2618792"/>
              <a:gd name="connsiteX39" fmla="*/ 1561322 w 1686014"/>
              <a:gd name="connsiteY39" fmla="*/ 416767 h 2618792"/>
              <a:gd name="connsiteX40" fmla="*/ 1530220 w 1686014"/>
              <a:gd name="connsiteY40" fmla="*/ 385665 h 2618792"/>
              <a:gd name="connsiteX41" fmla="*/ 1492898 w 1686014"/>
              <a:gd name="connsiteY41" fmla="*/ 354563 h 2618792"/>
              <a:gd name="connsiteX42" fmla="*/ 1468016 w 1686014"/>
              <a:gd name="connsiteY42" fmla="*/ 323461 h 2618792"/>
              <a:gd name="connsiteX43" fmla="*/ 1461796 w 1686014"/>
              <a:gd name="connsiteY43" fmla="*/ 304800 h 2618792"/>
              <a:gd name="connsiteX44" fmla="*/ 1449355 w 1686014"/>
              <a:gd name="connsiteY44" fmla="*/ 286139 h 2618792"/>
              <a:gd name="connsiteX45" fmla="*/ 1443134 w 1686014"/>
              <a:gd name="connsiteY45" fmla="*/ 267478 h 2618792"/>
              <a:gd name="connsiteX46" fmla="*/ 1430694 w 1686014"/>
              <a:gd name="connsiteY46" fmla="*/ 242596 h 2618792"/>
              <a:gd name="connsiteX47" fmla="*/ 1412032 w 1686014"/>
              <a:gd name="connsiteY47" fmla="*/ 205274 h 2618792"/>
              <a:gd name="connsiteX48" fmla="*/ 1405812 w 1686014"/>
              <a:gd name="connsiteY48" fmla="*/ 186612 h 2618792"/>
              <a:gd name="connsiteX49" fmla="*/ 1418253 w 1686014"/>
              <a:gd name="connsiteY4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590148 w 1686014"/>
              <a:gd name="connsiteY13" fmla="*/ 1689419 h 2618792"/>
              <a:gd name="connsiteX14" fmla="*/ 1097206 w 1686014"/>
              <a:gd name="connsiteY14" fmla="*/ 1681831 h 2618792"/>
              <a:gd name="connsiteX15" fmla="*/ 1355027 w 1686014"/>
              <a:gd name="connsiteY15" fmla="*/ 1564131 h 2618792"/>
              <a:gd name="connsiteX16" fmla="*/ 1455575 w 1686014"/>
              <a:gd name="connsiteY16" fmla="*/ 1318727 h 2618792"/>
              <a:gd name="connsiteX17" fmla="*/ 1461796 w 1686014"/>
              <a:gd name="connsiteY17" fmla="*/ 1300065 h 2618792"/>
              <a:gd name="connsiteX18" fmla="*/ 1474236 w 1686014"/>
              <a:gd name="connsiteY18" fmla="*/ 1051249 h 2618792"/>
              <a:gd name="connsiteX19" fmla="*/ 1480457 w 1686014"/>
              <a:gd name="connsiteY19" fmla="*/ 1020147 h 2618792"/>
              <a:gd name="connsiteX20" fmla="*/ 1486677 w 1686014"/>
              <a:gd name="connsiteY20" fmla="*/ 1001486 h 2618792"/>
              <a:gd name="connsiteX21" fmla="*/ 1505338 w 1686014"/>
              <a:gd name="connsiteY21" fmla="*/ 995265 h 2618792"/>
              <a:gd name="connsiteX22" fmla="*/ 1517779 w 1686014"/>
              <a:gd name="connsiteY22" fmla="*/ 976604 h 2618792"/>
              <a:gd name="connsiteX23" fmla="*/ 1536441 w 1686014"/>
              <a:gd name="connsiteY23" fmla="*/ 970384 h 2618792"/>
              <a:gd name="connsiteX24" fmla="*/ 1542661 w 1686014"/>
              <a:gd name="connsiteY24" fmla="*/ 951723 h 2618792"/>
              <a:gd name="connsiteX25" fmla="*/ 1561322 w 1686014"/>
              <a:gd name="connsiteY25" fmla="*/ 939282 h 2618792"/>
              <a:gd name="connsiteX26" fmla="*/ 1573763 w 1686014"/>
              <a:gd name="connsiteY26" fmla="*/ 920621 h 2618792"/>
              <a:gd name="connsiteX27" fmla="*/ 1586204 w 1686014"/>
              <a:gd name="connsiteY27" fmla="*/ 883298 h 2618792"/>
              <a:gd name="connsiteX28" fmla="*/ 1604865 w 1686014"/>
              <a:gd name="connsiteY28" fmla="*/ 870857 h 2618792"/>
              <a:gd name="connsiteX29" fmla="*/ 1623526 w 1686014"/>
              <a:gd name="connsiteY29" fmla="*/ 833535 h 2618792"/>
              <a:gd name="connsiteX30" fmla="*/ 1635967 w 1686014"/>
              <a:gd name="connsiteY30" fmla="*/ 814874 h 2618792"/>
              <a:gd name="connsiteX31" fmla="*/ 1654628 w 1686014"/>
              <a:gd name="connsiteY31" fmla="*/ 777551 h 2618792"/>
              <a:gd name="connsiteX32" fmla="*/ 1673290 w 1686014"/>
              <a:gd name="connsiteY32" fmla="*/ 740229 h 2618792"/>
              <a:gd name="connsiteX33" fmla="*/ 1667069 w 1686014"/>
              <a:gd name="connsiteY33" fmla="*/ 553616 h 2618792"/>
              <a:gd name="connsiteX34" fmla="*/ 1660849 w 1686014"/>
              <a:gd name="connsiteY34" fmla="*/ 534955 h 2618792"/>
              <a:gd name="connsiteX35" fmla="*/ 1629747 w 1686014"/>
              <a:gd name="connsiteY35" fmla="*/ 497633 h 2618792"/>
              <a:gd name="connsiteX36" fmla="*/ 1604865 w 1686014"/>
              <a:gd name="connsiteY36" fmla="*/ 466531 h 2618792"/>
              <a:gd name="connsiteX37" fmla="*/ 1579983 w 1686014"/>
              <a:gd name="connsiteY37" fmla="*/ 422988 h 2618792"/>
              <a:gd name="connsiteX38" fmla="*/ 1561322 w 1686014"/>
              <a:gd name="connsiteY38" fmla="*/ 416767 h 2618792"/>
              <a:gd name="connsiteX39" fmla="*/ 1530220 w 1686014"/>
              <a:gd name="connsiteY39" fmla="*/ 385665 h 2618792"/>
              <a:gd name="connsiteX40" fmla="*/ 1492898 w 1686014"/>
              <a:gd name="connsiteY40" fmla="*/ 354563 h 2618792"/>
              <a:gd name="connsiteX41" fmla="*/ 1468016 w 1686014"/>
              <a:gd name="connsiteY41" fmla="*/ 323461 h 2618792"/>
              <a:gd name="connsiteX42" fmla="*/ 1461796 w 1686014"/>
              <a:gd name="connsiteY42" fmla="*/ 304800 h 2618792"/>
              <a:gd name="connsiteX43" fmla="*/ 1449355 w 1686014"/>
              <a:gd name="connsiteY43" fmla="*/ 286139 h 2618792"/>
              <a:gd name="connsiteX44" fmla="*/ 1443134 w 1686014"/>
              <a:gd name="connsiteY44" fmla="*/ 267478 h 2618792"/>
              <a:gd name="connsiteX45" fmla="*/ 1430694 w 1686014"/>
              <a:gd name="connsiteY45" fmla="*/ 242596 h 2618792"/>
              <a:gd name="connsiteX46" fmla="*/ 1412032 w 1686014"/>
              <a:gd name="connsiteY46" fmla="*/ 205274 h 2618792"/>
              <a:gd name="connsiteX47" fmla="*/ 1405812 w 1686014"/>
              <a:gd name="connsiteY47" fmla="*/ 186612 h 2618792"/>
              <a:gd name="connsiteX48" fmla="*/ 1418253 w 1686014"/>
              <a:gd name="connsiteY4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590148 w 1686014"/>
              <a:gd name="connsiteY12" fmla="*/ 1689419 h 2618792"/>
              <a:gd name="connsiteX13" fmla="*/ 1097206 w 1686014"/>
              <a:gd name="connsiteY13" fmla="*/ 1681831 h 2618792"/>
              <a:gd name="connsiteX14" fmla="*/ 1355027 w 1686014"/>
              <a:gd name="connsiteY14" fmla="*/ 1564131 h 2618792"/>
              <a:gd name="connsiteX15" fmla="*/ 1455575 w 1686014"/>
              <a:gd name="connsiteY15" fmla="*/ 1318727 h 2618792"/>
              <a:gd name="connsiteX16" fmla="*/ 1461796 w 1686014"/>
              <a:gd name="connsiteY16" fmla="*/ 1300065 h 2618792"/>
              <a:gd name="connsiteX17" fmla="*/ 1474236 w 1686014"/>
              <a:gd name="connsiteY17" fmla="*/ 1051249 h 2618792"/>
              <a:gd name="connsiteX18" fmla="*/ 1480457 w 1686014"/>
              <a:gd name="connsiteY18" fmla="*/ 1020147 h 2618792"/>
              <a:gd name="connsiteX19" fmla="*/ 1486677 w 1686014"/>
              <a:gd name="connsiteY19" fmla="*/ 1001486 h 2618792"/>
              <a:gd name="connsiteX20" fmla="*/ 1505338 w 1686014"/>
              <a:gd name="connsiteY20" fmla="*/ 995265 h 2618792"/>
              <a:gd name="connsiteX21" fmla="*/ 1517779 w 1686014"/>
              <a:gd name="connsiteY21" fmla="*/ 976604 h 2618792"/>
              <a:gd name="connsiteX22" fmla="*/ 1536441 w 1686014"/>
              <a:gd name="connsiteY22" fmla="*/ 970384 h 2618792"/>
              <a:gd name="connsiteX23" fmla="*/ 1542661 w 1686014"/>
              <a:gd name="connsiteY23" fmla="*/ 951723 h 2618792"/>
              <a:gd name="connsiteX24" fmla="*/ 1561322 w 1686014"/>
              <a:gd name="connsiteY24" fmla="*/ 939282 h 2618792"/>
              <a:gd name="connsiteX25" fmla="*/ 1573763 w 1686014"/>
              <a:gd name="connsiteY25" fmla="*/ 920621 h 2618792"/>
              <a:gd name="connsiteX26" fmla="*/ 1586204 w 1686014"/>
              <a:gd name="connsiteY26" fmla="*/ 883298 h 2618792"/>
              <a:gd name="connsiteX27" fmla="*/ 1604865 w 1686014"/>
              <a:gd name="connsiteY27" fmla="*/ 870857 h 2618792"/>
              <a:gd name="connsiteX28" fmla="*/ 1623526 w 1686014"/>
              <a:gd name="connsiteY28" fmla="*/ 833535 h 2618792"/>
              <a:gd name="connsiteX29" fmla="*/ 1635967 w 1686014"/>
              <a:gd name="connsiteY29" fmla="*/ 814874 h 2618792"/>
              <a:gd name="connsiteX30" fmla="*/ 1654628 w 1686014"/>
              <a:gd name="connsiteY30" fmla="*/ 777551 h 2618792"/>
              <a:gd name="connsiteX31" fmla="*/ 1673290 w 1686014"/>
              <a:gd name="connsiteY31" fmla="*/ 740229 h 2618792"/>
              <a:gd name="connsiteX32" fmla="*/ 1667069 w 1686014"/>
              <a:gd name="connsiteY32" fmla="*/ 553616 h 2618792"/>
              <a:gd name="connsiteX33" fmla="*/ 1660849 w 1686014"/>
              <a:gd name="connsiteY33" fmla="*/ 534955 h 2618792"/>
              <a:gd name="connsiteX34" fmla="*/ 1629747 w 1686014"/>
              <a:gd name="connsiteY34" fmla="*/ 497633 h 2618792"/>
              <a:gd name="connsiteX35" fmla="*/ 1604865 w 1686014"/>
              <a:gd name="connsiteY35" fmla="*/ 466531 h 2618792"/>
              <a:gd name="connsiteX36" fmla="*/ 1579983 w 1686014"/>
              <a:gd name="connsiteY36" fmla="*/ 422988 h 2618792"/>
              <a:gd name="connsiteX37" fmla="*/ 1561322 w 1686014"/>
              <a:gd name="connsiteY37" fmla="*/ 416767 h 2618792"/>
              <a:gd name="connsiteX38" fmla="*/ 1530220 w 1686014"/>
              <a:gd name="connsiteY38" fmla="*/ 385665 h 2618792"/>
              <a:gd name="connsiteX39" fmla="*/ 1492898 w 1686014"/>
              <a:gd name="connsiteY39" fmla="*/ 354563 h 2618792"/>
              <a:gd name="connsiteX40" fmla="*/ 1468016 w 1686014"/>
              <a:gd name="connsiteY40" fmla="*/ 323461 h 2618792"/>
              <a:gd name="connsiteX41" fmla="*/ 1461796 w 1686014"/>
              <a:gd name="connsiteY41" fmla="*/ 304800 h 2618792"/>
              <a:gd name="connsiteX42" fmla="*/ 1449355 w 1686014"/>
              <a:gd name="connsiteY42" fmla="*/ 286139 h 2618792"/>
              <a:gd name="connsiteX43" fmla="*/ 1443134 w 1686014"/>
              <a:gd name="connsiteY43" fmla="*/ 267478 h 2618792"/>
              <a:gd name="connsiteX44" fmla="*/ 1430694 w 1686014"/>
              <a:gd name="connsiteY44" fmla="*/ 242596 h 2618792"/>
              <a:gd name="connsiteX45" fmla="*/ 1412032 w 1686014"/>
              <a:gd name="connsiteY45" fmla="*/ 205274 h 2618792"/>
              <a:gd name="connsiteX46" fmla="*/ 1405812 w 1686014"/>
              <a:gd name="connsiteY46" fmla="*/ 186612 h 2618792"/>
              <a:gd name="connsiteX47" fmla="*/ 1418253 w 1686014"/>
              <a:gd name="connsiteY4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590148 w 1686014"/>
              <a:gd name="connsiteY11" fmla="*/ 1689419 h 2618792"/>
              <a:gd name="connsiteX12" fmla="*/ 1097206 w 1686014"/>
              <a:gd name="connsiteY12" fmla="*/ 1681831 h 2618792"/>
              <a:gd name="connsiteX13" fmla="*/ 1355027 w 1686014"/>
              <a:gd name="connsiteY13" fmla="*/ 1564131 h 2618792"/>
              <a:gd name="connsiteX14" fmla="*/ 1455575 w 1686014"/>
              <a:gd name="connsiteY14" fmla="*/ 1318727 h 2618792"/>
              <a:gd name="connsiteX15" fmla="*/ 1461796 w 1686014"/>
              <a:gd name="connsiteY15" fmla="*/ 1300065 h 2618792"/>
              <a:gd name="connsiteX16" fmla="*/ 1474236 w 1686014"/>
              <a:gd name="connsiteY16" fmla="*/ 1051249 h 2618792"/>
              <a:gd name="connsiteX17" fmla="*/ 1480457 w 1686014"/>
              <a:gd name="connsiteY17" fmla="*/ 1020147 h 2618792"/>
              <a:gd name="connsiteX18" fmla="*/ 1486677 w 1686014"/>
              <a:gd name="connsiteY18" fmla="*/ 1001486 h 2618792"/>
              <a:gd name="connsiteX19" fmla="*/ 1505338 w 1686014"/>
              <a:gd name="connsiteY19" fmla="*/ 995265 h 2618792"/>
              <a:gd name="connsiteX20" fmla="*/ 1517779 w 1686014"/>
              <a:gd name="connsiteY20" fmla="*/ 976604 h 2618792"/>
              <a:gd name="connsiteX21" fmla="*/ 1536441 w 1686014"/>
              <a:gd name="connsiteY21" fmla="*/ 970384 h 2618792"/>
              <a:gd name="connsiteX22" fmla="*/ 1542661 w 1686014"/>
              <a:gd name="connsiteY22" fmla="*/ 951723 h 2618792"/>
              <a:gd name="connsiteX23" fmla="*/ 1561322 w 1686014"/>
              <a:gd name="connsiteY23" fmla="*/ 939282 h 2618792"/>
              <a:gd name="connsiteX24" fmla="*/ 1573763 w 1686014"/>
              <a:gd name="connsiteY24" fmla="*/ 920621 h 2618792"/>
              <a:gd name="connsiteX25" fmla="*/ 1586204 w 1686014"/>
              <a:gd name="connsiteY25" fmla="*/ 883298 h 2618792"/>
              <a:gd name="connsiteX26" fmla="*/ 1604865 w 1686014"/>
              <a:gd name="connsiteY26" fmla="*/ 870857 h 2618792"/>
              <a:gd name="connsiteX27" fmla="*/ 1623526 w 1686014"/>
              <a:gd name="connsiteY27" fmla="*/ 833535 h 2618792"/>
              <a:gd name="connsiteX28" fmla="*/ 1635967 w 1686014"/>
              <a:gd name="connsiteY28" fmla="*/ 814874 h 2618792"/>
              <a:gd name="connsiteX29" fmla="*/ 1654628 w 1686014"/>
              <a:gd name="connsiteY29" fmla="*/ 777551 h 2618792"/>
              <a:gd name="connsiteX30" fmla="*/ 1673290 w 1686014"/>
              <a:gd name="connsiteY30" fmla="*/ 740229 h 2618792"/>
              <a:gd name="connsiteX31" fmla="*/ 1667069 w 1686014"/>
              <a:gd name="connsiteY31" fmla="*/ 553616 h 2618792"/>
              <a:gd name="connsiteX32" fmla="*/ 1660849 w 1686014"/>
              <a:gd name="connsiteY32" fmla="*/ 534955 h 2618792"/>
              <a:gd name="connsiteX33" fmla="*/ 1629747 w 1686014"/>
              <a:gd name="connsiteY33" fmla="*/ 497633 h 2618792"/>
              <a:gd name="connsiteX34" fmla="*/ 1604865 w 1686014"/>
              <a:gd name="connsiteY34" fmla="*/ 466531 h 2618792"/>
              <a:gd name="connsiteX35" fmla="*/ 1579983 w 1686014"/>
              <a:gd name="connsiteY35" fmla="*/ 422988 h 2618792"/>
              <a:gd name="connsiteX36" fmla="*/ 1561322 w 1686014"/>
              <a:gd name="connsiteY36" fmla="*/ 416767 h 2618792"/>
              <a:gd name="connsiteX37" fmla="*/ 1530220 w 1686014"/>
              <a:gd name="connsiteY37" fmla="*/ 385665 h 2618792"/>
              <a:gd name="connsiteX38" fmla="*/ 1492898 w 1686014"/>
              <a:gd name="connsiteY38" fmla="*/ 354563 h 2618792"/>
              <a:gd name="connsiteX39" fmla="*/ 1468016 w 1686014"/>
              <a:gd name="connsiteY39" fmla="*/ 323461 h 2618792"/>
              <a:gd name="connsiteX40" fmla="*/ 1461796 w 1686014"/>
              <a:gd name="connsiteY40" fmla="*/ 304800 h 2618792"/>
              <a:gd name="connsiteX41" fmla="*/ 1449355 w 1686014"/>
              <a:gd name="connsiteY41" fmla="*/ 286139 h 2618792"/>
              <a:gd name="connsiteX42" fmla="*/ 1443134 w 1686014"/>
              <a:gd name="connsiteY42" fmla="*/ 267478 h 2618792"/>
              <a:gd name="connsiteX43" fmla="*/ 1430694 w 1686014"/>
              <a:gd name="connsiteY43" fmla="*/ 242596 h 2618792"/>
              <a:gd name="connsiteX44" fmla="*/ 1412032 w 1686014"/>
              <a:gd name="connsiteY44" fmla="*/ 205274 h 2618792"/>
              <a:gd name="connsiteX45" fmla="*/ 1405812 w 1686014"/>
              <a:gd name="connsiteY45" fmla="*/ 186612 h 2618792"/>
              <a:gd name="connsiteX46" fmla="*/ 1418253 w 1686014"/>
              <a:gd name="connsiteY4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500897 w 2186911"/>
              <a:gd name="connsiteY0" fmla="*/ 2618792 h 2618792"/>
              <a:gd name="connsiteX1" fmla="*/ 538219 w 2186911"/>
              <a:gd name="connsiteY1" fmla="*/ 2581469 h 2618792"/>
              <a:gd name="connsiteX2" fmla="*/ 569321 w 2186911"/>
              <a:gd name="connsiteY2" fmla="*/ 2544147 h 2618792"/>
              <a:gd name="connsiteX3" fmla="*/ 575542 w 2186911"/>
              <a:gd name="connsiteY3" fmla="*/ 2525486 h 2618792"/>
              <a:gd name="connsiteX4" fmla="*/ 587982 w 2186911"/>
              <a:gd name="connsiteY4" fmla="*/ 2506825 h 2618792"/>
              <a:gd name="connsiteX5" fmla="*/ 594203 w 2186911"/>
              <a:gd name="connsiteY5" fmla="*/ 2488163 h 2618792"/>
              <a:gd name="connsiteX6" fmla="*/ 650187 w 2186911"/>
              <a:gd name="connsiteY6" fmla="*/ 2444621 h 2618792"/>
              <a:gd name="connsiteX7" fmla="*/ 675068 w 2186911"/>
              <a:gd name="connsiteY7" fmla="*/ 2419739 h 2618792"/>
              <a:gd name="connsiteX8" fmla="*/ 306 w 2186911"/>
              <a:gd name="connsiteY8" fmla="*/ 1899000 h 2618792"/>
              <a:gd name="connsiteX9" fmla="*/ 581781 w 2186911"/>
              <a:gd name="connsiteY9" fmla="*/ 1720457 h 2618792"/>
              <a:gd name="connsiteX10" fmla="*/ 1093850 w 2186911"/>
              <a:gd name="connsiteY10" fmla="*/ 1714663 h 2618792"/>
              <a:gd name="connsiteX11" fmla="*/ 1598103 w 2186911"/>
              <a:gd name="connsiteY11" fmla="*/ 1681831 h 2618792"/>
              <a:gd name="connsiteX12" fmla="*/ 1855924 w 2186911"/>
              <a:gd name="connsiteY12" fmla="*/ 1564131 h 2618792"/>
              <a:gd name="connsiteX13" fmla="*/ 1956472 w 2186911"/>
              <a:gd name="connsiteY13" fmla="*/ 1318727 h 2618792"/>
              <a:gd name="connsiteX14" fmla="*/ 1962693 w 2186911"/>
              <a:gd name="connsiteY14" fmla="*/ 1300065 h 2618792"/>
              <a:gd name="connsiteX15" fmla="*/ 1975133 w 2186911"/>
              <a:gd name="connsiteY15" fmla="*/ 1051249 h 2618792"/>
              <a:gd name="connsiteX16" fmla="*/ 1981354 w 2186911"/>
              <a:gd name="connsiteY16" fmla="*/ 1020147 h 2618792"/>
              <a:gd name="connsiteX17" fmla="*/ 1987574 w 2186911"/>
              <a:gd name="connsiteY17" fmla="*/ 1001486 h 2618792"/>
              <a:gd name="connsiteX18" fmla="*/ 2006235 w 2186911"/>
              <a:gd name="connsiteY18" fmla="*/ 995265 h 2618792"/>
              <a:gd name="connsiteX19" fmla="*/ 2018676 w 2186911"/>
              <a:gd name="connsiteY19" fmla="*/ 976604 h 2618792"/>
              <a:gd name="connsiteX20" fmla="*/ 2037338 w 2186911"/>
              <a:gd name="connsiteY20" fmla="*/ 970384 h 2618792"/>
              <a:gd name="connsiteX21" fmla="*/ 2043558 w 2186911"/>
              <a:gd name="connsiteY21" fmla="*/ 951723 h 2618792"/>
              <a:gd name="connsiteX22" fmla="*/ 2062219 w 2186911"/>
              <a:gd name="connsiteY22" fmla="*/ 939282 h 2618792"/>
              <a:gd name="connsiteX23" fmla="*/ 2074660 w 2186911"/>
              <a:gd name="connsiteY23" fmla="*/ 920621 h 2618792"/>
              <a:gd name="connsiteX24" fmla="*/ 2087101 w 2186911"/>
              <a:gd name="connsiteY24" fmla="*/ 883298 h 2618792"/>
              <a:gd name="connsiteX25" fmla="*/ 2105762 w 2186911"/>
              <a:gd name="connsiteY25" fmla="*/ 870857 h 2618792"/>
              <a:gd name="connsiteX26" fmla="*/ 2124423 w 2186911"/>
              <a:gd name="connsiteY26" fmla="*/ 833535 h 2618792"/>
              <a:gd name="connsiteX27" fmla="*/ 2136864 w 2186911"/>
              <a:gd name="connsiteY27" fmla="*/ 814874 h 2618792"/>
              <a:gd name="connsiteX28" fmla="*/ 2155525 w 2186911"/>
              <a:gd name="connsiteY28" fmla="*/ 777551 h 2618792"/>
              <a:gd name="connsiteX29" fmla="*/ 2174187 w 2186911"/>
              <a:gd name="connsiteY29" fmla="*/ 740229 h 2618792"/>
              <a:gd name="connsiteX30" fmla="*/ 2167966 w 2186911"/>
              <a:gd name="connsiteY30" fmla="*/ 553616 h 2618792"/>
              <a:gd name="connsiteX31" fmla="*/ 2161746 w 2186911"/>
              <a:gd name="connsiteY31" fmla="*/ 534955 h 2618792"/>
              <a:gd name="connsiteX32" fmla="*/ 2130644 w 2186911"/>
              <a:gd name="connsiteY32" fmla="*/ 497633 h 2618792"/>
              <a:gd name="connsiteX33" fmla="*/ 2105762 w 2186911"/>
              <a:gd name="connsiteY33" fmla="*/ 466531 h 2618792"/>
              <a:gd name="connsiteX34" fmla="*/ 2080880 w 2186911"/>
              <a:gd name="connsiteY34" fmla="*/ 422988 h 2618792"/>
              <a:gd name="connsiteX35" fmla="*/ 2062219 w 2186911"/>
              <a:gd name="connsiteY35" fmla="*/ 416767 h 2618792"/>
              <a:gd name="connsiteX36" fmla="*/ 2031117 w 2186911"/>
              <a:gd name="connsiteY36" fmla="*/ 385665 h 2618792"/>
              <a:gd name="connsiteX37" fmla="*/ 1993795 w 2186911"/>
              <a:gd name="connsiteY37" fmla="*/ 354563 h 2618792"/>
              <a:gd name="connsiteX38" fmla="*/ 1968913 w 2186911"/>
              <a:gd name="connsiteY38" fmla="*/ 323461 h 2618792"/>
              <a:gd name="connsiteX39" fmla="*/ 1962693 w 2186911"/>
              <a:gd name="connsiteY39" fmla="*/ 304800 h 2618792"/>
              <a:gd name="connsiteX40" fmla="*/ 1950252 w 2186911"/>
              <a:gd name="connsiteY40" fmla="*/ 286139 h 2618792"/>
              <a:gd name="connsiteX41" fmla="*/ 1944031 w 2186911"/>
              <a:gd name="connsiteY41" fmla="*/ 267478 h 2618792"/>
              <a:gd name="connsiteX42" fmla="*/ 1931591 w 2186911"/>
              <a:gd name="connsiteY42" fmla="*/ 242596 h 2618792"/>
              <a:gd name="connsiteX43" fmla="*/ 1912929 w 2186911"/>
              <a:gd name="connsiteY43" fmla="*/ 205274 h 2618792"/>
              <a:gd name="connsiteX44" fmla="*/ 1906709 w 2186911"/>
              <a:gd name="connsiteY44" fmla="*/ 186612 h 2618792"/>
              <a:gd name="connsiteX45" fmla="*/ 1919150 w 2186911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99000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747048 w 2433062"/>
              <a:gd name="connsiteY0" fmla="*/ 2618792 h 2618792"/>
              <a:gd name="connsiteX1" fmla="*/ 784370 w 2433062"/>
              <a:gd name="connsiteY1" fmla="*/ 2581469 h 2618792"/>
              <a:gd name="connsiteX2" fmla="*/ 815472 w 2433062"/>
              <a:gd name="connsiteY2" fmla="*/ 2544147 h 2618792"/>
              <a:gd name="connsiteX3" fmla="*/ 821693 w 2433062"/>
              <a:gd name="connsiteY3" fmla="*/ 2525486 h 2618792"/>
              <a:gd name="connsiteX4" fmla="*/ 834133 w 2433062"/>
              <a:gd name="connsiteY4" fmla="*/ 2506825 h 2618792"/>
              <a:gd name="connsiteX5" fmla="*/ 840354 w 2433062"/>
              <a:gd name="connsiteY5" fmla="*/ 2488163 h 2618792"/>
              <a:gd name="connsiteX6" fmla="*/ 896338 w 2433062"/>
              <a:gd name="connsiteY6" fmla="*/ 2444621 h 2618792"/>
              <a:gd name="connsiteX7" fmla="*/ 32063 w 2433062"/>
              <a:gd name="connsiteY7" fmla="*/ 1892416 h 2618792"/>
              <a:gd name="connsiteX8" fmla="*/ 246457 w 2433062"/>
              <a:gd name="connsiteY8" fmla="*/ 1873756 h 2618792"/>
              <a:gd name="connsiteX9" fmla="*/ 827932 w 2433062"/>
              <a:gd name="connsiteY9" fmla="*/ 1720457 h 2618792"/>
              <a:gd name="connsiteX10" fmla="*/ 1340001 w 2433062"/>
              <a:gd name="connsiteY10" fmla="*/ 1714663 h 2618792"/>
              <a:gd name="connsiteX11" fmla="*/ 1844254 w 2433062"/>
              <a:gd name="connsiteY11" fmla="*/ 1681831 h 2618792"/>
              <a:gd name="connsiteX12" fmla="*/ 2102075 w 2433062"/>
              <a:gd name="connsiteY12" fmla="*/ 1564131 h 2618792"/>
              <a:gd name="connsiteX13" fmla="*/ 2202623 w 2433062"/>
              <a:gd name="connsiteY13" fmla="*/ 1318727 h 2618792"/>
              <a:gd name="connsiteX14" fmla="*/ 2208844 w 2433062"/>
              <a:gd name="connsiteY14" fmla="*/ 1300065 h 2618792"/>
              <a:gd name="connsiteX15" fmla="*/ 2221284 w 2433062"/>
              <a:gd name="connsiteY15" fmla="*/ 1051249 h 2618792"/>
              <a:gd name="connsiteX16" fmla="*/ 2227505 w 2433062"/>
              <a:gd name="connsiteY16" fmla="*/ 1020147 h 2618792"/>
              <a:gd name="connsiteX17" fmla="*/ 2233725 w 2433062"/>
              <a:gd name="connsiteY17" fmla="*/ 1001486 h 2618792"/>
              <a:gd name="connsiteX18" fmla="*/ 2252386 w 2433062"/>
              <a:gd name="connsiteY18" fmla="*/ 995265 h 2618792"/>
              <a:gd name="connsiteX19" fmla="*/ 2264827 w 2433062"/>
              <a:gd name="connsiteY19" fmla="*/ 976604 h 2618792"/>
              <a:gd name="connsiteX20" fmla="*/ 2283489 w 2433062"/>
              <a:gd name="connsiteY20" fmla="*/ 970384 h 2618792"/>
              <a:gd name="connsiteX21" fmla="*/ 2289709 w 2433062"/>
              <a:gd name="connsiteY21" fmla="*/ 951723 h 2618792"/>
              <a:gd name="connsiteX22" fmla="*/ 2308370 w 2433062"/>
              <a:gd name="connsiteY22" fmla="*/ 939282 h 2618792"/>
              <a:gd name="connsiteX23" fmla="*/ 2320811 w 2433062"/>
              <a:gd name="connsiteY23" fmla="*/ 920621 h 2618792"/>
              <a:gd name="connsiteX24" fmla="*/ 2333252 w 2433062"/>
              <a:gd name="connsiteY24" fmla="*/ 883298 h 2618792"/>
              <a:gd name="connsiteX25" fmla="*/ 2351913 w 2433062"/>
              <a:gd name="connsiteY25" fmla="*/ 870857 h 2618792"/>
              <a:gd name="connsiteX26" fmla="*/ 2370574 w 2433062"/>
              <a:gd name="connsiteY26" fmla="*/ 833535 h 2618792"/>
              <a:gd name="connsiteX27" fmla="*/ 2383015 w 2433062"/>
              <a:gd name="connsiteY27" fmla="*/ 814874 h 2618792"/>
              <a:gd name="connsiteX28" fmla="*/ 2401676 w 2433062"/>
              <a:gd name="connsiteY28" fmla="*/ 777551 h 2618792"/>
              <a:gd name="connsiteX29" fmla="*/ 2420338 w 2433062"/>
              <a:gd name="connsiteY29" fmla="*/ 740229 h 2618792"/>
              <a:gd name="connsiteX30" fmla="*/ 2414117 w 2433062"/>
              <a:gd name="connsiteY30" fmla="*/ 553616 h 2618792"/>
              <a:gd name="connsiteX31" fmla="*/ 2407897 w 2433062"/>
              <a:gd name="connsiteY31" fmla="*/ 534955 h 2618792"/>
              <a:gd name="connsiteX32" fmla="*/ 2376795 w 2433062"/>
              <a:gd name="connsiteY32" fmla="*/ 497633 h 2618792"/>
              <a:gd name="connsiteX33" fmla="*/ 2351913 w 2433062"/>
              <a:gd name="connsiteY33" fmla="*/ 466531 h 2618792"/>
              <a:gd name="connsiteX34" fmla="*/ 2327031 w 2433062"/>
              <a:gd name="connsiteY34" fmla="*/ 422988 h 2618792"/>
              <a:gd name="connsiteX35" fmla="*/ 2308370 w 2433062"/>
              <a:gd name="connsiteY35" fmla="*/ 416767 h 2618792"/>
              <a:gd name="connsiteX36" fmla="*/ 2277268 w 2433062"/>
              <a:gd name="connsiteY36" fmla="*/ 385665 h 2618792"/>
              <a:gd name="connsiteX37" fmla="*/ 2239946 w 2433062"/>
              <a:gd name="connsiteY37" fmla="*/ 354563 h 2618792"/>
              <a:gd name="connsiteX38" fmla="*/ 2215064 w 2433062"/>
              <a:gd name="connsiteY38" fmla="*/ 323461 h 2618792"/>
              <a:gd name="connsiteX39" fmla="*/ 2208844 w 2433062"/>
              <a:gd name="connsiteY39" fmla="*/ 304800 h 2618792"/>
              <a:gd name="connsiteX40" fmla="*/ 2196403 w 2433062"/>
              <a:gd name="connsiteY40" fmla="*/ 286139 h 2618792"/>
              <a:gd name="connsiteX41" fmla="*/ 2190182 w 2433062"/>
              <a:gd name="connsiteY41" fmla="*/ 267478 h 2618792"/>
              <a:gd name="connsiteX42" fmla="*/ 2177742 w 2433062"/>
              <a:gd name="connsiteY42" fmla="*/ 242596 h 2618792"/>
              <a:gd name="connsiteX43" fmla="*/ 2159080 w 2433062"/>
              <a:gd name="connsiteY43" fmla="*/ 205274 h 2618792"/>
              <a:gd name="connsiteX44" fmla="*/ 2152860 w 2433062"/>
              <a:gd name="connsiteY44" fmla="*/ 186612 h 2618792"/>
              <a:gd name="connsiteX45" fmla="*/ 2165301 w 2433062"/>
              <a:gd name="connsiteY45" fmla="*/ 0 h 2618792"/>
              <a:gd name="connsiteX0" fmla="*/ 864111 w 2550125"/>
              <a:gd name="connsiteY0" fmla="*/ 2618792 h 2618792"/>
              <a:gd name="connsiteX1" fmla="*/ 901433 w 2550125"/>
              <a:gd name="connsiteY1" fmla="*/ 2581469 h 2618792"/>
              <a:gd name="connsiteX2" fmla="*/ 932535 w 2550125"/>
              <a:gd name="connsiteY2" fmla="*/ 2544147 h 2618792"/>
              <a:gd name="connsiteX3" fmla="*/ 938756 w 2550125"/>
              <a:gd name="connsiteY3" fmla="*/ 2525486 h 2618792"/>
              <a:gd name="connsiteX4" fmla="*/ 951196 w 2550125"/>
              <a:gd name="connsiteY4" fmla="*/ 2506825 h 2618792"/>
              <a:gd name="connsiteX5" fmla="*/ 957417 w 2550125"/>
              <a:gd name="connsiteY5" fmla="*/ 2488163 h 2618792"/>
              <a:gd name="connsiteX6" fmla="*/ 829 w 2550125"/>
              <a:gd name="connsiteY6" fmla="*/ 1936933 h 2618792"/>
              <a:gd name="connsiteX7" fmla="*/ 149126 w 2550125"/>
              <a:gd name="connsiteY7" fmla="*/ 1892416 h 2618792"/>
              <a:gd name="connsiteX8" fmla="*/ 363520 w 2550125"/>
              <a:gd name="connsiteY8" fmla="*/ 1873756 h 2618792"/>
              <a:gd name="connsiteX9" fmla="*/ 944995 w 2550125"/>
              <a:gd name="connsiteY9" fmla="*/ 1720457 h 2618792"/>
              <a:gd name="connsiteX10" fmla="*/ 1457064 w 2550125"/>
              <a:gd name="connsiteY10" fmla="*/ 1714663 h 2618792"/>
              <a:gd name="connsiteX11" fmla="*/ 1961317 w 2550125"/>
              <a:gd name="connsiteY11" fmla="*/ 1681831 h 2618792"/>
              <a:gd name="connsiteX12" fmla="*/ 2219138 w 2550125"/>
              <a:gd name="connsiteY12" fmla="*/ 1564131 h 2618792"/>
              <a:gd name="connsiteX13" fmla="*/ 2319686 w 2550125"/>
              <a:gd name="connsiteY13" fmla="*/ 1318727 h 2618792"/>
              <a:gd name="connsiteX14" fmla="*/ 2325907 w 2550125"/>
              <a:gd name="connsiteY14" fmla="*/ 1300065 h 2618792"/>
              <a:gd name="connsiteX15" fmla="*/ 2338347 w 2550125"/>
              <a:gd name="connsiteY15" fmla="*/ 1051249 h 2618792"/>
              <a:gd name="connsiteX16" fmla="*/ 2344568 w 2550125"/>
              <a:gd name="connsiteY16" fmla="*/ 1020147 h 2618792"/>
              <a:gd name="connsiteX17" fmla="*/ 2350788 w 2550125"/>
              <a:gd name="connsiteY17" fmla="*/ 1001486 h 2618792"/>
              <a:gd name="connsiteX18" fmla="*/ 2369449 w 2550125"/>
              <a:gd name="connsiteY18" fmla="*/ 995265 h 2618792"/>
              <a:gd name="connsiteX19" fmla="*/ 2381890 w 2550125"/>
              <a:gd name="connsiteY19" fmla="*/ 976604 h 2618792"/>
              <a:gd name="connsiteX20" fmla="*/ 2400552 w 2550125"/>
              <a:gd name="connsiteY20" fmla="*/ 970384 h 2618792"/>
              <a:gd name="connsiteX21" fmla="*/ 2406772 w 2550125"/>
              <a:gd name="connsiteY21" fmla="*/ 951723 h 2618792"/>
              <a:gd name="connsiteX22" fmla="*/ 2425433 w 2550125"/>
              <a:gd name="connsiteY22" fmla="*/ 939282 h 2618792"/>
              <a:gd name="connsiteX23" fmla="*/ 2437874 w 2550125"/>
              <a:gd name="connsiteY23" fmla="*/ 920621 h 2618792"/>
              <a:gd name="connsiteX24" fmla="*/ 2450315 w 2550125"/>
              <a:gd name="connsiteY24" fmla="*/ 883298 h 2618792"/>
              <a:gd name="connsiteX25" fmla="*/ 2468976 w 2550125"/>
              <a:gd name="connsiteY25" fmla="*/ 870857 h 2618792"/>
              <a:gd name="connsiteX26" fmla="*/ 2487637 w 2550125"/>
              <a:gd name="connsiteY26" fmla="*/ 833535 h 2618792"/>
              <a:gd name="connsiteX27" fmla="*/ 2500078 w 2550125"/>
              <a:gd name="connsiteY27" fmla="*/ 814874 h 2618792"/>
              <a:gd name="connsiteX28" fmla="*/ 2518739 w 2550125"/>
              <a:gd name="connsiteY28" fmla="*/ 777551 h 2618792"/>
              <a:gd name="connsiteX29" fmla="*/ 2537401 w 2550125"/>
              <a:gd name="connsiteY29" fmla="*/ 740229 h 2618792"/>
              <a:gd name="connsiteX30" fmla="*/ 2531180 w 2550125"/>
              <a:gd name="connsiteY30" fmla="*/ 553616 h 2618792"/>
              <a:gd name="connsiteX31" fmla="*/ 2524960 w 2550125"/>
              <a:gd name="connsiteY31" fmla="*/ 534955 h 2618792"/>
              <a:gd name="connsiteX32" fmla="*/ 2493858 w 2550125"/>
              <a:gd name="connsiteY32" fmla="*/ 497633 h 2618792"/>
              <a:gd name="connsiteX33" fmla="*/ 2468976 w 2550125"/>
              <a:gd name="connsiteY33" fmla="*/ 466531 h 2618792"/>
              <a:gd name="connsiteX34" fmla="*/ 2444094 w 2550125"/>
              <a:gd name="connsiteY34" fmla="*/ 422988 h 2618792"/>
              <a:gd name="connsiteX35" fmla="*/ 2425433 w 2550125"/>
              <a:gd name="connsiteY35" fmla="*/ 416767 h 2618792"/>
              <a:gd name="connsiteX36" fmla="*/ 2394331 w 2550125"/>
              <a:gd name="connsiteY36" fmla="*/ 385665 h 2618792"/>
              <a:gd name="connsiteX37" fmla="*/ 2357009 w 2550125"/>
              <a:gd name="connsiteY37" fmla="*/ 354563 h 2618792"/>
              <a:gd name="connsiteX38" fmla="*/ 2332127 w 2550125"/>
              <a:gd name="connsiteY38" fmla="*/ 323461 h 2618792"/>
              <a:gd name="connsiteX39" fmla="*/ 2325907 w 2550125"/>
              <a:gd name="connsiteY39" fmla="*/ 304800 h 2618792"/>
              <a:gd name="connsiteX40" fmla="*/ 2313466 w 2550125"/>
              <a:gd name="connsiteY40" fmla="*/ 286139 h 2618792"/>
              <a:gd name="connsiteX41" fmla="*/ 2307245 w 2550125"/>
              <a:gd name="connsiteY41" fmla="*/ 267478 h 2618792"/>
              <a:gd name="connsiteX42" fmla="*/ 2294805 w 2550125"/>
              <a:gd name="connsiteY42" fmla="*/ 242596 h 2618792"/>
              <a:gd name="connsiteX43" fmla="*/ 2276143 w 2550125"/>
              <a:gd name="connsiteY43" fmla="*/ 205274 h 2618792"/>
              <a:gd name="connsiteX44" fmla="*/ 2269923 w 2550125"/>
              <a:gd name="connsiteY44" fmla="*/ 186612 h 2618792"/>
              <a:gd name="connsiteX45" fmla="*/ 2282364 w 2550125"/>
              <a:gd name="connsiteY45" fmla="*/ 0 h 2618792"/>
              <a:gd name="connsiteX0" fmla="*/ 994064 w 2680078"/>
              <a:gd name="connsiteY0" fmla="*/ 2618792 h 2618792"/>
              <a:gd name="connsiteX1" fmla="*/ 1031386 w 2680078"/>
              <a:gd name="connsiteY1" fmla="*/ 2581469 h 2618792"/>
              <a:gd name="connsiteX2" fmla="*/ 1062488 w 2680078"/>
              <a:gd name="connsiteY2" fmla="*/ 2544147 h 2618792"/>
              <a:gd name="connsiteX3" fmla="*/ 1068709 w 2680078"/>
              <a:gd name="connsiteY3" fmla="*/ 2525486 h 2618792"/>
              <a:gd name="connsiteX4" fmla="*/ 1081149 w 2680078"/>
              <a:gd name="connsiteY4" fmla="*/ 2506825 h 2618792"/>
              <a:gd name="connsiteX5" fmla="*/ 60773 w 2680078"/>
              <a:gd name="connsiteY5" fmla="*/ 2073037 h 2618792"/>
              <a:gd name="connsiteX6" fmla="*/ 130782 w 2680078"/>
              <a:gd name="connsiteY6" fmla="*/ 1936933 h 2618792"/>
              <a:gd name="connsiteX7" fmla="*/ 279079 w 2680078"/>
              <a:gd name="connsiteY7" fmla="*/ 1892416 h 2618792"/>
              <a:gd name="connsiteX8" fmla="*/ 493473 w 2680078"/>
              <a:gd name="connsiteY8" fmla="*/ 1873756 h 2618792"/>
              <a:gd name="connsiteX9" fmla="*/ 1074948 w 2680078"/>
              <a:gd name="connsiteY9" fmla="*/ 1720457 h 2618792"/>
              <a:gd name="connsiteX10" fmla="*/ 1587017 w 2680078"/>
              <a:gd name="connsiteY10" fmla="*/ 1714663 h 2618792"/>
              <a:gd name="connsiteX11" fmla="*/ 2091270 w 2680078"/>
              <a:gd name="connsiteY11" fmla="*/ 1681831 h 2618792"/>
              <a:gd name="connsiteX12" fmla="*/ 2349091 w 2680078"/>
              <a:gd name="connsiteY12" fmla="*/ 1564131 h 2618792"/>
              <a:gd name="connsiteX13" fmla="*/ 2449639 w 2680078"/>
              <a:gd name="connsiteY13" fmla="*/ 1318727 h 2618792"/>
              <a:gd name="connsiteX14" fmla="*/ 2455860 w 2680078"/>
              <a:gd name="connsiteY14" fmla="*/ 1300065 h 2618792"/>
              <a:gd name="connsiteX15" fmla="*/ 2468300 w 2680078"/>
              <a:gd name="connsiteY15" fmla="*/ 1051249 h 2618792"/>
              <a:gd name="connsiteX16" fmla="*/ 2474521 w 2680078"/>
              <a:gd name="connsiteY16" fmla="*/ 1020147 h 2618792"/>
              <a:gd name="connsiteX17" fmla="*/ 2480741 w 2680078"/>
              <a:gd name="connsiteY17" fmla="*/ 1001486 h 2618792"/>
              <a:gd name="connsiteX18" fmla="*/ 2499402 w 2680078"/>
              <a:gd name="connsiteY18" fmla="*/ 995265 h 2618792"/>
              <a:gd name="connsiteX19" fmla="*/ 2511843 w 2680078"/>
              <a:gd name="connsiteY19" fmla="*/ 976604 h 2618792"/>
              <a:gd name="connsiteX20" fmla="*/ 2530505 w 2680078"/>
              <a:gd name="connsiteY20" fmla="*/ 970384 h 2618792"/>
              <a:gd name="connsiteX21" fmla="*/ 2536725 w 2680078"/>
              <a:gd name="connsiteY21" fmla="*/ 951723 h 2618792"/>
              <a:gd name="connsiteX22" fmla="*/ 2555386 w 2680078"/>
              <a:gd name="connsiteY22" fmla="*/ 939282 h 2618792"/>
              <a:gd name="connsiteX23" fmla="*/ 2567827 w 2680078"/>
              <a:gd name="connsiteY23" fmla="*/ 920621 h 2618792"/>
              <a:gd name="connsiteX24" fmla="*/ 2580268 w 2680078"/>
              <a:gd name="connsiteY24" fmla="*/ 883298 h 2618792"/>
              <a:gd name="connsiteX25" fmla="*/ 2598929 w 2680078"/>
              <a:gd name="connsiteY25" fmla="*/ 870857 h 2618792"/>
              <a:gd name="connsiteX26" fmla="*/ 2617590 w 2680078"/>
              <a:gd name="connsiteY26" fmla="*/ 833535 h 2618792"/>
              <a:gd name="connsiteX27" fmla="*/ 2630031 w 2680078"/>
              <a:gd name="connsiteY27" fmla="*/ 814874 h 2618792"/>
              <a:gd name="connsiteX28" fmla="*/ 2648692 w 2680078"/>
              <a:gd name="connsiteY28" fmla="*/ 777551 h 2618792"/>
              <a:gd name="connsiteX29" fmla="*/ 2667354 w 2680078"/>
              <a:gd name="connsiteY29" fmla="*/ 740229 h 2618792"/>
              <a:gd name="connsiteX30" fmla="*/ 2661133 w 2680078"/>
              <a:gd name="connsiteY30" fmla="*/ 553616 h 2618792"/>
              <a:gd name="connsiteX31" fmla="*/ 2654913 w 2680078"/>
              <a:gd name="connsiteY31" fmla="*/ 534955 h 2618792"/>
              <a:gd name="connsiteX32" fmla="*/ 2623811 w 2680078"/>
              <a:gd name="connsiteY32" fmla="*/ 497633 h 2618792"/>
              <a:gd name="connsiteX33" fmla="*/ 2598929 w 2680078"/>
              <a:gd name="connsiteY33" fmla="*/ 466531 h 2618792"/>
              <a:gd name="connsiteX34" fmla="*/ 2574047 w 2680078"/>
              <a:gd name="connsiteY34" fmla="*/ 422988 h 2618792"/>
              <a:gd name="connsiteX35" fmla="*/ 2555386 w 2680078"/>
              <a:gd name="connsiteY35" fmla="*/ 416767 h 2618792"/>
              <a:gd name="connsiteX36" fmla="*/ 2524284 w 2680078"/>
              <a:gd name="connsiteY36" fmla="*/ 385665 h 2618792"/>
              <a:gd name="connsiteX37" fmla="*/ 2486962 w 2680078"/>
              <a:gd name="connsiteY37" fmla="*/ 354563 h 2618792"/>
              <a:gd name="connsiteX38" fmla="*/ 2462080 w 2680078"/>
              <a:gd name="connsiteY38" fmla="*/ 323461 h 2618792"/>
              <a:gd name="connsiteX39" fmla="*/ 2455860 w 2680078"/>
              <a:gd name="connsiteY39" fmla="*/ 304800 h 2618792"/>
              <a:gd name="connsiteX40" fmla="*/ 2443419 w 2680078"/>
              <a:gd name="connsiteY40" fmla="*/ 286139 h 2618792"/>
              <a:gd name="connsiteX41" fmla="*/ 2437198 w 2680078"/>
              <a:gd name="connsiteY41" fmla="*/ 267478 h 2618792"/>
              <a:gd name="connsiteX42" fmla="*/ 2424758 w 2680078"/>
              <a:gd name="connsiteY42" fmla="*/ 242596 h 2618792"/>
              <a:gd name="connsiteX43" fmla="*/ 2406096 w 2680078"/>
              <a:gd name="connsiteY43" fmla="*/ 205274 h 2618792"/>
              <a:gd name="connsiteX44" fmla="*/ 2399876 w 2680078"/>
              <a:gd name="connsiteY44" fmla="*/ 186612 h 2618792"/>
              <a:gd name="connsiteX45" fmla="*/ 2412317 w 2680078"/>
              <a:gd name="connsiteY45" fmla="*/ 0 h 2618792"/>
              <a:gd name="connsiteX0" fmla="*/ 936026 w 2622040"/>
              <a:gd name="connsiteY0" fmla="*/ 2618792 h 2618792"/>
              <a:gd name="connsiteX1" fmla="*/ 973348 w 2622040"/>
              <a:gd name="connsiteY1" fmla="*/ 2581469 h 2618792"/>
              <a:gd name="connsiteX2" fmla="*/ 1004450 w 2622040"/>
              <a:gd name="connsiteY2" fmla="*/ 2544147 h 2618792"/>
              <a:gd name="connsiteX3" fmla="*/ 1010671 w 2622040"/>
              <a:gd name="connsiteY3" fmla="*/ 2525486 h 2618792"/>
              <a:gd name="connsiteX4" fmla="*/ 1023111 w 2622040"/>
              <a:gd name="connsiteY4" fmla="*/ 2506825 h 2618792"/>
              <a:gd name="connsiteX5" fmla="*/ 2735 w 2622040"/>
              <a:gd name="connsiteY5" fmla="*/ 2073037 h 2618792"/>
              <a:gd name="connsiteX6" fmla="*/ 72744 w 2622040"/>
              <a:gd name="connsiteY6" fmla="*/ 1936933 h 2618792"/>
              <a:gd name="connsiteX7" fmla="*/ 221041 w 2622040"/>
              <a:gd name="connsiteY7" fmla="*/ 1892416 h 2618792"/>
              <a:gd name="connsiteX8" fmla="*/ 435435 w 2622040"/>
              <a:gd name="connsiteY8" fmla="*/ 1873756 h 2618792"/>
              <a:gd name="connsiteX9" fmla="*/ 1016910 w 2622040"/>
              <a:gd name="connsiteY9" fmla="*/ 1720457 h 2618792"/>
              <a:gd name="connsiteX10" fmla="*/ 1528979 w 2622040"/>
              <a:gd name="connsiteY10" fmla="*/ 1714663 h 2618792"/>
              <a:gd name="connsiteX11" fmla="*/ 2033232 w 2622040"/>
              <a:gd name="connsiteY11" fmla="*/ 1681831 h 2618792"/>
              <a:gd name="connsiteX12" fmla="*/ 2291053 w 2622040"/>
              <a:gd name="connsiteY12" fmla="*/ 1564131 h 2618792"/>
              <a:gd name="connsiteX13" fmla="*/ 2391601 w 2622040"/>
              <a:gd name="connsiteY13" fmla="*/ 1318727 h 2618792"/>
              <a:gd name="connsiteX14" fmla="*/ 2397822 w 2622040"/>
              <a:gd name="connsiteY14" fmla="*/ 1300065 h 2618792"/>
              <a:gd name="connsiteX15" fmla="*/ 2410262 w 2622040"/>
              <a:gd name="connsiteY15" fmla="*/ 1051249 h 2618792"/>
              <a:gd name="connsiteX16" fmla="*/ 2416483 w 2622040"/>
              <a:gd name="connsiteY16" fmla="*/ 1020147 h 2618792"/>
              <a:gd name="connsiteX17" fmla="*/ 2422703 w 2622040"/>
              <a:gd name="connsiteY17" fmla="*/ 1001486 h 2618792"/>
              <a:gd name="connsiteX18" fmla="*/ 2441364 w 2622040"/>
              <a:gd name="connsiteY18" fmla="*/ 995265 h 2618792"/>
              <a:gd name="connsiteX19" fmla="*/ 2453805 w 2622040"/>
              <a:gd name="connsiteY19" fmla="*/ 976604 h 2618792"/>
              <a:gd name="connsiteX20" fmla="*/ 2472467 w 2622040"/>
              <a:gd name="connsiteY20" fmla="*/ 970384 h 2618792"/>
              <a:gd name="connsiteX21" fmla="*/ 2478687 w 2622040"/>
              <a:gd name="connsiteY21" fmla="*/ 951723 h 2618792"/>
              <a:gd name="connsiteX22" fmla="*/ 2497348 w 2622040"/>
              <a:gd name="connsiteY22" fmla="*/ 939282 h 2618792"/>
              <a:gd name="connsiteX23" fmla="*/ 2509789 w 2622040"/>
              <a:gd name="connsiteY23" fmla="*/ 920621 h 2618792"/>
              <a:gd name="connsiteX24" fmla="*/ 2522230 w 2622040"/>
              <a:gd name="connsiteY24" fmla="*/ 883298 h 2618792"/>
              <a:gd name="connsiteX25" fmla="*/ 2540891 w 2622040"/>
              <a:gd name="connsiteY25" fmla="*/ 870857 h 2618792"/>
              <a:gd name="connsiteX26" fmla="*/ 2559552 w 2622040"/>
              <a:gd name="connsiteY26" fmla="*/ 833535 h 2618792"/>
              <a:gd name="connsiteX27" fmla="*/ 2571993 w 2622040"/>
              <a:gd name="connsiteY27" fmla="*/ 814874 h 2618792"/>
              <a:gd name="connsiteX28" fmla="*/ 2590654 w 2622040"/>
              <a:gd name="connsiteY28" fmla="*/ 777551 h 2618792"/>
              <a:gd name="connsiteX29" fmla="*/ 2609316 w 2622040"/>
              <a:gd name="connsiteY29" fmla="*/ 740229 h 2618792"/>
              <a:gd name="connsiteX30" fmla="*/ 2603095 w 2622040"/>
              <a:gd name="connsiteY30" fmla="*/ 553616 h 2618792"/>
              <a:gd name="connsiteX31" fmla="*/ 2596875 w 2622040"/>
              <a:gd name="connsiteY31" fmla="*/ 534955 h 2618792"/>
              <a:gd name="connsiteX32" fmla="*/ 2565773 w 2622040"/>
              <a:gd name="connsiteY32" fmla="*/ 497633 h 2618792"/>
              <a:gd name="connsiteX33" fmla="*/ 2540891 w 2622040"/>
              <a:gd name="connsiteY33" fmla="*/ 466531 h 2618792"/>
              <a:gd name="connsiteX34" fmla="*/ 2516009 w 2622040"/>
              <a:gd name="connsiteY34" fmla="*/ 422988 h 2618792"/>
              <a:gd name="connsiteX35" fmla="*/ 2497348 w 2622040"/>
              <a:gd name="connsiteY35" fmla="*/ 416767 h 2618792"/>
              <a:gd name="connsiteX36" fmla="*/ 2466246 w 2622040"/>
              <a:gd name="connsiteY36" fmla="*/ 385665 h 2618792"/>
              <a:gd name="connsiteX37" fmla="*/ 2428924 w 2622040"/>
              <a:gd name="connsiteY37" fmla="*/ 354563 h 2618792"/>
              <a:gd name="connsiteX38" fmla="*/ 2404042 w 2622040"/>
              <a:gd name="connsiteY38" fmla="*/ 323461 h 2618792"/>
              <a:gd name="connsiteX39" fmla="*/ 2397822 w 2622040"/>
              <a:gd name="connsiteY39" fmla="*/ 304800 h 2618792"/>
              <a:gd name="connsiteX40" fmla="*/ 2385381 w 2622040"/>
              <a:gd name="connsiteY40" fmla="*/ 286139 h 2618792"/>
              <a:gd name="connsiteX41" fmla="*/ 2379160 w 2622040"/>
              <a:gd name="connsiteY41" fmla="*/ 267478 h 2618792"/>
              <a:gd name="connsiteX42" fmla="*/ 2366720 w 2622040"/>
              <a:gd name="connsiteY42" fmla="*/ 242596 h 2618792"/>
              <a:gd name="connsiteX43" fmla="*/ 2348058 w 2622040"/>
              <a:gd name="connsiteY43" fmla="*/ 205274 h 2618792"/>
              <a:gd name="connsiteX44" fmla="*/ 2341838 w 2622040"/>
              <a:gd name="connsiteY44" fmla="*/ 186612 h 2618792"/>
              <a:gd name="connsiteX45" fmla="*/ 2354279 w 2622040"/>
              <a:gd name="connsiteY45" fmla="*/ 0 h 2618792"/>
              <a:gd name="connsiteX0" fmla="*/ 993162 w 2679176"/>
              <a:gd name="connsiteY0" fmla="*/ 2618792 h 2618792"/>
              <a:gd name="connsiteX1" fmla="*/ 1030484 w 2679176"/>
              <a:gd name="connsiteY1" fmla="*/ 2581469 h 2618792"/>
              <a:gd name="connsiteX2" fmla="*/ 1061586 w 2679176"/>
              <a:gd name="connsiteY2" fmla="*/ 2544147 h 2618792"/>
              <a:gd name="connsiteX3" fmla="*/ 1067807 w 2679176"/>
              <a:gd name="connsiteY3" fmla="*/ 2525486 h 2618792"/>
              <a:gd name="connsiteX4" fmla="*/ 59871 w 2679176"/>
              <a:gd name="connsiteY4" fmla="*/ 2073037 h 2618792"/>
              <a:gd name="connsiteX5" fmla="*/ 129880 w 2679176"/>
              <a:gd name="connsiteY5" fmla="*/ 1936933 h 2618792"/>
              <a:gd name="connsiteX6" fmla="*/ 278177 w 2679176"/>
              <a:gd name="connsiteY6" fmla="*/ 1892416 h 2618792"/>
              <a:gd name="connsiteX7" fmla="*/ 492571 w 2679176"/>
              <a:gd name="connsiteY7" fmla="*/ 1873756 h 2618792"/>
              <a:gd name="connsiteX8" fmla="*/ 1074046 w 2679176"/>
              <a:gd name="connsiteY8" fmla="*/ 1720457 h 2618792"/>
              <a:gd name="connsiteX9" fmla="*/ 1586115 w 2679176"/>
              <a:gd name="connsiteY9" fmla="*/ 1714663 h 2618792"/>
              <a:gd name="connsiteX10" fmla="*/ 2090368 w 2679176"/>
              <a:gd name="connsiteY10" fmla="*/ 1681831 h 2618792"/>
              <a:gd name="connsiteX11" fmla="*/ 2348189 w 2679176"/>
              <a:gd name="connsiteY11" fmla="*/ 1564131 h 2618792"/>
              <a:gd name="connsiteX12" fmla="*/ 2448737 w 2679176"/>
              <a:gd name="connsiteY12" fmla="*/ 1318727 h 2618792"/>
              <a:gd name="connsiteX13" fmla="*/ 2454958 w 2679176"/>
              <a:gd name="connsiteY13" fmla="*/ 1300065 h 2618792"/>
              <a:gd name="connsiteX14" fmla="*/ 2467398 w 2679176"/>
              <a:gd name="connsiteY14" fmla="*/ 1051249 h 2618792"/>
              <a:gd name="connsiteX15" fmla="*/ 2473619 w 2679176"/>
              <a:gd name="connsiteY15" fmla="*/ 1020147 h 2618792"/>
              <a:gd name="connsiteX16" fmla="*/ 2479839 w 2679176"/>
              <a:gd name="connsiteY16" fmla="*/ 1001486 h 2618792"/>
              <a:gd name="connsiteX17" fmla="*/ 2498500 w 2679176"/>
              <a:gd name="connsiteY17" fmla="*/ 995265 h 2618792"/>
              <a:gd name="connsiteX18" fmla="*/ 2510941 w 2679176"/>
              <a:gd name="connsiteY18" fmla="*/ 976604 h 2618792"/>
              <a:gd name="connsiteX19" fmla="*/ 2529603 w 2679176"/>
              <a:gd name="connsiteY19" fmla="*/ 970384 h 2618792"/>
              <a:gd name="connsiteX20" fmla="*/ 2535823 w 2679176"/>
              <a:gd name="connsiteY20" fmla="*/ 951723 h 2618792"/>
              <a:gd name="connsiteX21" fmla="*/ 2554484 w 2679176"/>
              <a:gd name="connsiteY21" fmla="*/ 939282 h 2618792"/>
              <a:gd name="connsiteX22" fmla="*/ 2566925 w 2679176"/>
              <a:gd name="connsiteY22" fmla="*/ 920621 h 2618792"/>
              <a:gd name="connsiteX23" fmla="*/ 2579366 w 2679176"/>
              <a:gd name="connsiteY23" fmla="*/ 883298 h 2618792"/>
              <a:gd name="connsiteX24" fmla="*/ 2598027 w 2679176"/>
              <a:gd name="connsiteY24" fmla="*/ 870857 h 2618792"/>
              <a:gd name="connsiteX25" fmla="*/ 2616688 w 2679176"/>
              <a:gd name="connsiteY25" fmla="*/ 833535 h 2618792"/>
              <a:gd name="connsiteX26" fmla="*/ 2629129 w 2679176"/>
              <a:gd name="connsiteY26" fmla="*/ 814874 h 2618792"/>
              <a:gd name="connsiteX27" fmla="*/ 2647790 w 2679176"/>
              <a:gd name="connsiteY27" fmla="*/ 777551 h 2618792"/>
              <a:gd name="connsiteX28" fmla="*/ 2666452 w 2679176"/>
              <a:gd name="connsiteY28" fmla="*/ 740229 h 2618792"/>
              <a:gd name="connsiteX29" fmla="*/ 2660231 w 2679176"/>
              <a:gd name="connsiteY29" fmla="*/ 553616 h 2618792"/>
              <a:gd name="connsiteX30" fmla="*/ 2654011 w 2679176"/>
              <a:gd name="connsiteY30" fmla="*/ 534955 h 2618792"/>
              <a:gd name="connsiteX31" fmla="*/ 2622909 w 2679176"/>
              <a:gd name="connsiteY31" fmla="*/ 497633 h 2618792"/>
              <a:gd name="connsiteX32" fmla="*/ 2598027 w 2679176"/>
              <a:gd name="connsiteY32" fmla="*/ 466531 h 2618792"/>
              <a:gd name="connsiteX33" fmla="*/ 2573145 w 2679176"/>
              <a:gd name="connsiteY33" fmla="*/ 422988 h 2618792"/>
              <a:gd name="connsiteX34" fmla="*/ 2554484 w 2679176"/>
              <a:gd name="connsiteY34" fmla="*/ 416767 h 2618792"/>
              <a:gd name="connsiteX35" fmla="*/ 2523382 w 2679176"/>
              <a:gd name="connsiteY35" fmla="*/ 385665 h 2618792"/>
              <a:gd name="connsiteX36" fmla="*/ 2486060 w 2679176"/>
              <a:gd name="connsiteY36" fmla="*/ 354563 h 2618792"/>
              <a:gd name="connsiteX37" fmla="*/ 2461178 w 2679176"/>
              <a:gd name="connsiteY37" fmla="*/ 323461 h 2618792"/>
              <a:gd name="connsiteX38" fmla="*/ 2454958 w 2679176"/>
              <a:gd name="connsiteY38" fmla="*/ 304800 h 2618792"/>
              <a:gd name="connsiteX39" fmla="*/ 2442517 w 2679176"/>
              <a:gd name="connsiteY39" fmla="*/ 286139 h 2618792"/>
              <a:gd name="connsiteX40" fmla="*/ 2436296 w 2679176"/>
              <a:gd name="connsiteY40" fmla="*/ 267478 h 2618792"/>
              <a:gd name="connsiteX41" fmla="*/ 2423856 w 2679176"/>
              <a:gd name="connsiteY41" fmla="*/ 242596 h 2618792"/>
              <a:gd name="connsiteX42" fmla="*/ 2405194 w 2679176"/>
              <a:gd name="connsiteY42" fmla="*/ 205274 h 2618792"/>
              <a:gd name="connsiteX43" fmla="*/ 2398974 w 2679176"/>
              <a:gd name="connsiteY43" fmla="*/ 186612 h 2618792"/>
              <a:gd name="connsiteX44" fmla="*/ 2411415 w 2679176"/>
              <a:gd name="connsiteY44" fmla="*/ 0 h 2618792"/>
              <a:gd name="connsiteX0" fmla="*/ 992711 w 2678725"/>
              <a:gd name="connsiteY0" fmla="*/ 2618792 h 2618792"/>
              <a:gd name="connsiteX1" fmla="*/ 1030033 w 2678725"/>
              <a:gd name="connsiteY1" fmla="*/ 2581469 h 2618792"/>
              <a:gd name="connsiteX2" fmla="*/ 1061135 w 2678725"/>
              <a:gd name="connsiteY2" fmla="*/ 2544147 h 2618792"/>
              <a:gd name="connsiteX3" fmla="*/ 59420 w 2678725"/>
              <a:gd name="connsiteY3" fmla="*/ 2073037 h 2618792"/>
              <a:gd name="connsiteX4" fmla="*/ 129429 w 2678725"/>
              <a:gd name="connsiteY4" fmla="*/ 1936933 h 2618792"/>
              <a:gd name="connsiteX5" fmla="*/ 277726 w 2678725"/>
              <a:gd name="connsiteY5" fmla="*/ 1892416 h 2618792"/>
              <a:gd name="connsiteX6" fmla="*/ 492120 w 2678725"/>
              <a:gd name="connsiteY6" fmla="*/ 1873756 h 2618792"/>
              <a:gd name="connsiteX7" fmla="*/ 1073595 w 2678725"/>
              <a:gd name="connsiteY7" fmla="*/ 1720457 h 2618792"/>
              <a:gd name="connsiteX8" fmla="*/ 1585664 w 2678725"/>
              <a:gd name="connsiteY8" fmla="*/ 1714663 h 2618792"/>
              <a:gd name="connsiteX9" fmla="*/ 2089917 w 2678725"/>
              <a:gd name="connsiteY9" fmla="*/ 1681831 h 2618792"/>
              <a:gd name="connsiteX10" fmla="*/ 2347738 w 2678725"/>
              <a:gd name="connsiteY10" fmla="*/ 1564131 h 2618792"/>
              <a:gd name="connsiteX11" fmla="*/ 2448286 w 2678725"/>
              <a:gd name="connsiteY11" fmla="*/ 1318727 h 2618792"/>
              <a:gd name="connsiteX12" fmla="*/ 2454507 w 2678725"/>
              <a:gd name="connsiteY12" fmla="*/ 1300065 h 2618792"/>
              <a:gd name="connsiteX13" fmla="*/ 2466947 w 2678725"/>
              <a:gd name="connsiteY13" fmla="*/ 1051249 h 2618792"/>
              <a:gd name="connsiteX14" fmla="*/ 2473168 w 2678725"/>
              <a:gd name="connsiteY14" fmla="*/ 1020147 h 2618792"/>
              <a:gd name="connsiteX15" fmla="*/ 2479388 w 2678725"/>
              <a:gd name="connsiteY15" fmla="*/ 1001486 h 2618792"/>
              <a:gd name="connsiteX16" fmla="*/ 2498049 w 2678725"/>
              <a:gd name="connsiteY16" fmla="*/ 995265 h 2618792"/>
              <a:gd name="connsiteX17" fmla="*/ 2510490 w 2678725"/>
              <a:gd name="connsiteY17" fmla="*/ 976604 h 2618792"/>
              <a:gd name="connsiteX18" fmla="*/ 2529152 w 2678725"/>
              <a:gd name="connsiteY18" fmla="*/ 970384 h 2618792"/>
              <a:gd name="connsiteX19" fmla="*/ 2535372 w 2678725"/>
              <a:gd name="connsiteY19" fmla="*/ 951723 h 2618792"/>
              <a:gd name="connsiteX20" fmla="*/ 2554033 w 2678725"/>
              <a:gd name="connsiteY20" fmla="*/ 939282 h 2618792"/>
              <a:gd name="connsiteX21" fmla="*/ 2566474 w 2678725"/>
              <a:gd name="connsiteY21" fmla="*/ 920621 h 2618792"/>
              <a:gd name="connsiteX22" fmla="*/ 2578915 w 2678725"/>
              <a:gd name="connsiteY22" fmla="*/ 883298 h 2618792"/>
              <a:gd name="connsiteX23" fmla="*/ 2597576 w 2678725"/>
              <a:gd name="connsiteY23" fmla="*/ 870857 h 2618792"/>
              <a:gd name="connsiteX24" fmla="*/ 2616237 w 2678725"/>
              <a:gd name="connsiteY24" fmla="*/ 833535 h 2618792"/>
              <a:gd name="connsiteX25" fmla="*/ 2628678 w 2678725"/>
              <a:gd name="connsiteY25" fmla="*/ 814874 h 2618792"/>
              <a:gd name="connsiteX26" fmla="*/ 2647339 w 2678725"/>
              <a:gd name="connsiteY26" fmla="*/ 777551 h 2618792"/>
              <a:gd name="connsiteX27" fmla="*/ 2666001 w 2678725"/>
              <a:gd name="connsiteY27" fmla="*/ 740229 h 2618792"/>
              <a:gd name="connsiteX28" fmla="*/ 2659780 w 2678725"/>
              <a:gd name="connsiteY28" fmla="*/ 553616 h 2618792"/>
              <a:gd name="connsiteX29" fmla="*/ 2653560 w 2678725"/>
              <a:gd name="connsiteY29" fmla="*/ 534955 h 2618792"/>
              <a:gd name="connsiteX30" fmla="*/ 2622458 w 2678725"/>
              <a:gd name="connsiteY30" fmla="*/ 497633 h 2618792"/>
              <a:gd name="connsiteX31" fmla="*/ 2597576 w 2678725"/>
              <a:gd name="connsiteY31" fmla="*/ 466531 h 2618792"/>
              <a:gd name="connsiteX32" fmla="*/ 2572694 w 2678725"/>
              <a:gd name="connsiteY32" fmla="*/ 422988 h 2618792"/>
              <a:gd name="connsiteX33" fmla="*/ 2554033 w 2678725"/>
              <a:gd name="connsiteY33" fmla="*/ 416767 h 2618792"/>
              <a:gd name="connsiteX34" fmla="*/ 2522931 w 2678725"/>
              <a:gd name="connsiteY34" fmla="*/ 385665 h 2618792"/>
              <a:gd name="connsiteX35" fmla="*/ 2485609 w 2678725"/>
              <a:gd name="connsiteY35" fmla="*/ 354563 h 2618792"/>
              <a:gd name="connsiteX36" fmla="*/ 2460727 w 2678725"/>
              <a:gd name="connsiteY36" fmla="*/ 323461 h 2618792"/>
              <a:gd name="connsiteX37" fmla="*/ 2454507 w 2678725"/>
              <a:gd name="connsiteY37" fmla="*/ 304800 h 2618792"/>
              <a:gd name="connsiteX38" fmla="*/ 2442066 w 2678725"/>
              <a:gd name="connsiteY38" fmla="*/ 286139 h 2618792"/>
              <a:gd name="connsiteX39" fmla="*/ 2435845 w 2678725"/>
              <a:gd name="connsiteY39" fmla="*/ 267478 h 2618792"/>
              <a:gd name="connsiteX40" fmla="*/ 2423405 w 2678725"/>
              <a:gd name="connsiteY40" fmla="*/ 242596 h 2618792"/>
              <a:gd name="connsiteX41" fmla="*/ 2404743 w 2678725"/>
              <a:gd name="connsiteY41" fmla="*/ 205274 h 2618792"/>
              <a:gd name="connsiteX42" fmla="*/ 2398523 w 2678725"/>
              <a:gd name="connsiteY42" fmla="*/ 186612 h 2618792"/>
              <a:gd name="connsiteX43" fmla="*/ 2410964 w 2678725"/>
              <a:gd name="connsiteY43" fmla="*/ 0 h 2618792"/>
              <a:gd name="connsiteX0" fmla="*/ 990457 w 2676471"/>
              <a:gd name="connsiteY0" fmla="*/ 2618792 h 2622652"/>
              <a:gd name="connsiteX1" fmla="*/ 1027779 w 2676471"/>
              <a:gd name="connsiteY1" fmla="*/ 2581469 h 2622652"/>
              <a:gd name="connsiteX2" fmla="*/ 57166 w 2676471"/>
              <a:gd name="connsiteY2" fmla="*/ 2073037 h 2622652"/>
              <a:gd name="connsiteX3" fmla="*/ 127175 w 2676471"/>
              <a:gd name="connsiteY3" fmla="*/ 1936933 h 2622652"/>
              <a:gd name="connsiteX4" fmla="*/ 275472 w 2676471"/>
              <a:gd name="connsiteY4" fmla="*/ 1892416 h 2622652"/>
              <a:gd name="connsiteX5" fmla="*/ 489866 w 2676471"/>
              <a:gd name="connsiteY5" fmla="*/ 1873756 h 2622652"/>
              <a:gd name="connsiteX6" fmla="*/ 1071341 w 2676471"/>
              <a:gd name="connsiteY6" fmla="*/ 1720457 h 2622652"/>
              <a:gd name="connsiteX7" fmla="*/ 1583410 w 2676471"/>
              <a:gd name="connsiteY7" fmla="*/ 1714663 h 2622652"/>
              <a:gd name="connsiteX8" fmla="*/ 2087663 w 2676471"/>
              <a:gd name="connsiteY8" fmla="*/ 1681831 h 2622652"/>
              <a:gd name="connsiteX9" fmla="*/ 2345484 w 2676471"/>
              <a:gd name="connsiteY9" fmla="*/ 1564131 h 2622652"/>
              <a:gd name="connsiteX10" fmla="*/ 2446032 w 2676471"/>
              <a:gd name="connsiteY10" fmla="*/ 1318727 h 2622652"/>
              <a:gd name="connsiteX11" fmla="*/ 2452253 w 2676471"/>
              <a:gd name="connsiteY11" fmla="*/ 1300065 h 2622652"/>
              <a:gd name="connsiteX12" fmla="*/ 2464693 w 2676471"/>
              <a:gd name="connsiteY12" fmla="*/ 1051249 h 2622652"/>
              <a:gd name="connsiteX13" fmla="*/ 2470914 w 2676471"/>
              <a:gd name="connsiteY13" fmla="*/ 1020147 h 2622652"/>
              <a:gd name="connsiteX14" fmla="*/ 2477134 w 2676471"/>
              <a:gd name="connsiteY14" fmla="*/ 1001486 h 2622652"/>
              <a:gd name="connsiteX15" fmla="*/ 2495795 w 2676471"/>
              <a:gd name="connsiteY15" fmla="*/ 995265 h 2622652"/>
              <a:gd name="connsiteX16" fmla="*/ 2508236 w 2676471"/>
              <a:gd name="connsiteY16" fmla="*/ 976604 h 2622652"/>
              <a:gd name="connsiteX17" fmla="*/ 2526898 w 2676471"/>
              <a:gd name="connsiteY17" fmla="*/ 970384 h 2622652"/>
              <a:gd name="connsiteX18" fmla="*/ 2533118 w 2676471"/>
              <a:gd name="connsiteY18" fmla="*/ 951723 h 2622652"/>
              <a:gd name="connsiteX19" fmla="*/ 2551779 w 2676471"/>
              <a:gd name="connsiteY19" fmla="*/ 939282 h 2622652"/>
              <a:gd name="connsiteX20" fmla="*/ 2564220 w 2676471"/>
              <a:gd name="connsiteY20" fmla="*/ 920621 h 2622652"/>
              <a:gd name="connsiteX21" fmla="*/ 2576661 w 2676471"/>
              <a:gd name="connsiteY21" fmla="*/ 883298 h 2622652"/>
              <a:gd name="connsiteX22" fmla="*/ 2595322 w 2676471"/>
              <a:gd name="connsiteY22" fmla="*/ 870857 h 2622652"/>
              <a:gd name="connsiteX23" fmla="*/ 2613983 w 2676471"/>
              <a:gd name="connsiteY23" fmla="*/ 833535 h 2622652"/>
              <a:gd name="connsiteX24" fmla="*/ 2626424 w 2676471"/>
              <a:gd name="connsiteY24" fmla="*/ 814874 h 2622652"/>
              <a:gd name="connsiteX25" fmla="*/ 2645085 w 2676471"/>
              <a:gd name="connsiteY25" fmla="*/ 777551 h 2622652"/>
              <a:gd name="connsiteX26" fmla="*/ 2663747 w 2676471"/>
              <a:gd name="connsiteY26" fmla="*/ 740229 h 2622652"/>
              <a:gd name="connsiteX27" fmla="*/ 2657526 w 2676471"/>
              <a:gd name="connsiteY27" fmla="*/ 553616 h 2622652"/>
              <a:gd name="connsiteX28" fmla="*/ 2651306 w 2676471"/>
              <a:gd name="connsiteY28" fmla="*/ 534955 h 2622652"/>
              <a:gd name="connsiteX29" fmla="*/ 2620204 w 2676471"/>
              <a:gd name="connsiteY29" fmla="*/ 497633 h 2622652"/>
              <a:gd name="connsiteX30" fmla="*/ 2595322 w 2676471"/>
              <a:gd name="connsiteY30" fmla="*/ 466531 h 2622652"/>
              <a:gd name="connsiteX31" fmla="*/ 2570440 w 2676471"/>
              <a:gd name="connsiteY31" fmla="*/ 422988 h 2622652"/>
              <a:gd name="connsiteX32" fmla="*/ 2551779 w 2676471"/>
              <a:gd name="connsiteY32" fmla="*/ 416767 h 2622652"/>
              <a:gd name="connsiteX33" fmla="*/ 2520677 w 2676471"/>
              <a:gd name="connsiteY33" fmla="*/ 385665 h 2622652"/>
              <a:gd name="connsiteX34" fmla="*/ 2483355 w 2676471"/>
              <a:gd name="connsiteY34" fmla="*/ 354563 h 2622652"/>
              <a:gd name="connsiteX35" fmla="*/ 2458473 w 2676471"/>
              <a:gd name="connsiteY35" fmla="*/ 323461 h 2622652"/>
              <a:gd name="connsiteX36" fmla="*/ 2452253 w 2676471"/>
              <a:gd name="connsiteY36" fmla="*/ 304800 h 2622652"/>
              <a:gd name="connsiteX37" fmla="*/ 2439812 w 2676471"/>
              <a:gd name="connsiteY37" fmla="*/ 286139 h 2622652"/>
              <a:gd name="connsiteX38" fmla="*/ 2433591 w 2676471"/>
              <a:gd name="connsiteY38" fmla="*/ 267478 h 2622652"/>
              <a:gd name="connsiteX39" fmla="*/ 2421151 w 2676471"/>
              <a:gd name="connsiteY39" fmla="*/ 242596 h 2622652"/>
              <a:gd name="connsiteX40" fmla="*/ 2402489 w 2676471"/>
              <a:gd name="connsiteY40" fmla="*/ 205274 h 2622652"/>
              <a:gd name="connsiteX41" fmla="*/ 2396269 w 2676471"/>
              <a:gd name="connsiteY41" fmla="*/ 186612 h 2622652"/>
              <a:gd name="connsiteX42" fmla="*/ 2408710 w 2676471"/>
              <a:gd name="connsiteY42" fmla="*/ 0 h 2622652"/>
              <a:gd name="connsiteX0" fmla="*/ 987756 w 2673770"/>
              <a:gd name="connsiteY0" fmla="*/ 2618792 h 2618792"/>
              <a:gd name="connsiteX1" fmla="*/ 54465 w 2673770"/>
              <a:gd name="connsiteY1" fmla="*/ 2073037 h 2618792"/>
              <a:gd name="connsiteX2" fmla="*/ 124474 w 2673770"/>
              <a:gd name="connsiteY2" fmla="*/ 1936933 h 2618792"/>
              <a:gd name="connsiteX3" fmla="*/ 272771 w 2673770"/>
              <a:gd name="connsiteY3" fmla="*/ 1892416 h 2618792"/>
              <a:gd name="connsiteX4" fmla="*/ 487165 w 2673770"/>
              <a:gd name="connsiteY4" fmla="*/ 1873756 h 2618792"/>
              <a:gd name="connsiteX5" fmla="*/ 1068640 w 2673770"/>
              <a:gd name="connsiteY5" fmla="*/ 1720457 h 2618792"/>
              <a:gd name="connsiteX6" fmla="*/ 1580709 w 2673770"/>
              <a:gd name="connsiteY6" fmla="*/ 1714663 h 2618792"/>
              <a:gd name="connsiteX7" fmla="*/ 2084962 w 2673770"/>
              <a:gd name="connsiteY7" fmla="*/ 1681831 h 2618792"/>
              <a:gd name="connsiteX8" fmla="*/ 2342783 w 2673770"/>
              <a:gd name="connsiteY8" fmla="*/ 1564131 h 2618792"/>
              <a:gd name="connsiteX9" fmla="*/ 2443331 w 2673770"/>
              <a:gd name="connsiteY9" fmla="*/ 1318727 h 2618792"/>
              <a:gd name="connsiteX10" fmla="*/ 2449552 w 2673770"/>
              <a:gd name="connsiteY10" fmla="*/ 1300065 h 2618792"/>
              <a:gd name="connsiteX11" fmla="*/ 2461992 w 2673770"/>
              <a:gd name="connsiteY11" fmla="*/ 1051249 h 2618792"/>
              <a:gd name="connsiteX12" fmla="*/ 2468213 w 2673770"/>
              <a:gd name="connsiteY12" fmla="*/ 1020147 h 2618792"/>
              <a:gd name="connsiteX13" fmla="*/ 2474433 w 2673770"/>
              <a:gd name="connsiteY13" fmla="*/ 1001486 h 2618792"/>
              <a:gd name="connsiteX14" fmla="*/ 2493094 w 2673770"/>
              <a:gd name="connsiteY14" fmla="*/ 995265 h 2618792"/>
              <a:gd name="connsiteX15" fmla="*/ 2505535 w 2673770"/>
              <a:gd name="connsiteY15" fmla="*/ 976604 h 2618792"/>
              <a:gd name="connsiteX16" fmla="*/ 2524197 w 2673770"/>
              <a:gd name="connsiteY16" fmla="*/ 970384 h 2618792"/>
              <a:gd name="connsiteX17" fmla="*/ 2530417 w 2673770"/>
              <a:gd name="connsiteY17" fmla="*/ 951723 h 2618792"/>
              <a:gd name="connsiteX18" fmla="*/ 2549078 w 2673770"/>
              <a:gd name="connsiteY18" fmla="*/ 939282 h 2618792"/>
              <a:gd name="connsiteX19" fmla="*/ 2561519 w 2673770"/>
              <a:gd name="connsiteY19" fmla="*/ 920621 h 2618792"/>
              <a:gd name="connsiteX20" fmla="*/ 2573960 w 2673770"/>
              <a:gd name="connsiteY20" fmla="*/ 883298 h 2618792"/>
              <a:gd name="connsiteX21" fmla="*/ 2592621 w 2673770"/>
              <a:gd name="connsiteY21" fmla="*/ 870857 h 2618792"/>
              <a:gd name="connsiteX22" fmla="*/ 2611282 w 2673770"/>
              <a:gd name="connsiteY22" fmla="*/ 833535 h 2618792"/>
              <a:gd name="connsiteX23" fmla="*/ 2623723 w 2673770"/>
              <a:gd name="connsiteY23" fmla="*/ 814874 h 2618792"/>
              <a:gd name="connsiteX24" fmla="*/ 2642384 w 2673770"/>
              <a:gd name="connsiteY24" fmla="*/ 777551 h 2618792"/>
              <a:gd name="connsiteX25" fmla="*/ 2661046 w 2673770"/>
              <a:gd name="connsiteY25" fmla="*/ 740229 h 2618792"/>
              <a:gd name="connsiteX26" fmla="*/ 2654825 w 2673770"/>
              <a:gd name="connsiteY26" fmla="*/ 553616 h 2618792"/>
              <a:gd name="connsiteX27" fmla="*/ 2648605 w 2673770"/>
              <a:gd name="connsiteY27" fmla="*/ 534955 h 2618792"/>
              <a:gd name="connsiteX28" fmla="*/ 2617503 w 2673770"/>
              <a:gd name="connsiteY28" fmla="*/ 497633 h 2618792"/>
              <a:gd name="connsiteX29" fmla="*/ 2592621 w 2673770"/>
              <a:gd name="connsiteY29" fmla="*/ 466531 h 2618792"/>
              <a:gd name="connsiteX30" fmla="*/ 2567739 w 2673770"/>
              <a:gd name="connsiteY30" fmla="*/ 422988 h 2618792"/>
              <a:gd name="connsiteX31" fmla="*/ 2549078 w 2673770"/>
              <a:gd name="connsiteY31" fmla="*/ 416767 h 2618792"/>
              <a:gd name="connsiteX32" fmla="*/ 2517976 w 2673770"/>
              <a:gd name="connsiteY32" fmla="*/ 385665 h 2618792"/>
              <a:gd name="connsiteX33" fmla="*/ 2480654 w 2673770"/>
              <a:gd name="connsiteY33" fmla="*/ 354563 h 2618792"/>
              <a:gd name="connsiteX34" fmla="*/ 2455772 w 2673770"/>
              <a:gd name="connsiteY34" fmla="*/ 323461 h 2618792"/>
              <a:gd name="connsiteX35" fmla="*/ 2449552 w 2673770"/>
              <a:gd name="connsiteY35" fmla="*/ 304800 h 2618792"/>
              <a:gd name="connsiteX36" fmla="*/ 2437111 w 2673770"/>
              <a:gd name="connsiteY36" fmla="*/ 286139 h 2618792"/>
              <a:gd name="connsiteX37" fmla="*/ 2430890 w 2673770"/>
              <a:gd name="connsiteY37" fmla="*/ 267478 h 2618792"/>
              <a:gd name="connsiteX38" fmla="*/ 2418450 w 2673770"/>
              <a:gd name="connsiteY38" fmla="*/ 242596 h 2618792"/>
              <a:gd name="connsiteX39" fmla="*/ 2399788 w 2673770"/>
              <a:gd name="connsiteY39" fmla="*/ 205274 h 2618792"/>
              <a:gd name="connsiteX40" fmla="*/ 2393568 w 2673770"/>
              <a:gd name="connsiteY40" fmla="*/ 186612 h 2618792"/>
              <a:gd name="connsiteX41" fmla="*/ 2406009 w 2673770"/>
              <a:gd name="connsiteY41" fmla="*/ 0 h 2618792"/>
              <a:gd name="connsiteX0" fmla="*/ 54465 w 2673770"/>
              <a:gd name="connsiteY0" fmla="*/ 2073037 h 2073037"/>
              <a:gd name="connsiteX1" fmla="*/ 124474 w 2673770"/>
              <a:gd name="connsiteY1" fmla="*/ 1936933 h 2073037"/>
              <a:gd name="connsiteX2" fmla="*/ 272771 w 2673770"/>
              <a:gd name="connsiteY2" fmla="*/ 1892416 h 2073037"/>
              <a:gd name="connsiteX3" fmla="*/ 487165 w 2673770"/>
              <a:gd name="connsiteY3" fmla="*/ 1873756 h 2073037"/>
              <a:gd name="connsiteX4" fmla="*/ 1068640 w 2673770"/>
              <a:gd name="connsiteY4" fmla="*/ 1720457 h 2073037"/>
              <a:gd name="connsiteX5" fmla="*/ 1580709 w 2673770"/>
              <a:gd name="connsiteY5" fmla="*/ 1714663 h 2073037"/>
              <a:gd name="connsiteX6" fmla="*/ 2084962 w 2673770"/>
              <a:gd name="connsiteY6" fmla="*/ 1681831 h 2073037"/>
              <a:gd name="connsiteX7" fmla="*/ 2342783 w 2673770"/>
              <a:gd name="connsiteY7" fmla="*/ 1564131 h 2073037"/>
              <a:gd name="connsiteX8" fmla="*/ 2443331 w 2673770"/>
              <a:gd name="connsiteY8" fmla="*/ 1318727 h 2073037"/>
              <a:gd name="connsiteX9" fmla="*/ 2449552 w 2673770"/>
              <a:gd name="connsiteY9" fmla="*/ 1300065 h 2073037"/>
              <a:gd name="connsiteX10" fmla="*/ 2461992 w 2673770"/>
              <a:gd name="connsiteY10" fmla="*/ 1051249 h 2073037"/>
              <a:gd name="connsiteX11" fmla="*/ 2468213 w 2673770"/>
              <a:gd name="connsiteY11" fmla="*/ 1020147 h 2073037"/>
              <a:gd name="connsiteX12" fmla="*/ 2474433 w 2673770"/>
              <a:gd name="connsiteY12" fmla="*/ 1001486 h 2073037"/>
              <a:gd name="connsiteX13" fmla="*/ 2493094 w 2673770"/>
              <a:gd name="connsiteY13" fmla="*/ 995265 h 2073037"/>
              <a:gd name="connsiteX14" fmla="*/ 2505535 w 2673770"/>
              <a:gd name="connsiteY14" fmla="*/ 976604 h 2073037"/>
              <a:gd name="connsiteX15" fmla="*/ 2524197 w 2673770"/>
              <a:gd name="connsiteY15" fmla="*/ 970384 h 2073037"/>
              <a:gd name="connsiteX16" fmla="*/ 2530417 w 2673770"/>
              <a:gd name="connsiteY16" fmla="*/ 951723 h 2073037"/>
              <a:gd name="connsiteX17" fmla="*/ 2549078 w 2673770"/>
              <a:gd name="connsiteY17" fmla="*/ 939282 h 2073037"/>
              <a:gd name="connsiteX18" fmla="*/ 2561519 w 2673770"/>
              <a:gd name="connsiteY18" fmla="*/ 920621 h 2073037"/>
              <a:gd name="connsiteX19" fmla="*/ 2573960 w 2673770"/>
              <a:gd name="connsiteY19" fmla="*/ 883298 h 2073037"/>
              <a:gd name="connsiteX20" fmla="*/ 2592621 w 2673770"/>
              <a:gd name="connsiteY20" fmla="*/ 870857 h 2073037"/>
              <a:gd name="connsiteX21" fmla="*/ 2611282 w 2673770"/>
              <a:gd name="connsiteY21" fmla="*/ 833535 h 2073037"/>
              <a:gd name="connsiteX22" fmla="*/ 2623723 w 2673770"/>
              <a:gd name="connsiteY22" fmla="*/ 814874 h 2073037"/>
              <a:gd name="connsiteX23" fmla="*/ 2642384 w 2673770"/>
              <a:gd name="connsiteY23" fmla="*/ 777551 h 2073037"/>
              <a:gd name="connsiteX24" fmla="*/ 2661046 w 2673770"/>
              <a:gd name="connsiteY24" fmla="*/ 740229 h 2073037"/>
              <a:gd name="connsiteX25" fmla="*/ 2654825 w 2673770"/>
              <a:gd name="connsiteY25" fmla="*/ 553616 h 2073037"/>
              <a:gd name="connsiteX26" fmla="*/ 2648605 w 2673770"/>
              <a:gd name="connsiteY26" fmla="*/ 534955 h 2073037"/>
              <a:gd name="connsiteX27" fmla="*/ 2617503 w 2673770"/>
              <a:gd name="connsiteY27" fmla="*/ 497633 h 2073037"/>
              <a:gd name="connsiteX28" fmla="*/ 2592621 w 2673770"/>
              <a:gd name="connsiteY28" fmla="*/ 466531 h 2073037"/>
              <a:gd name="connsiteX29" fmla="*/ 2567739 w 2673770"/>
              <a:gd name="connsiteY29" fmla="*/ 422988 h 2073037"/>
              <a:gd name="connsiteX30" fmla="*/ 2549078 w 2673770"/>
              <a:gd name="connsiteY30" fmla="*/ 416767 h 2073037"/>
              <a:gd name="connsiteX31" fmla="*/ 2517976 w 2673770"/>
              <a:gd name="connsiteY31" fmla="*/ 385665 h 2073037"/>
              <a:gd name="connsiteX32" fmla="*/ 2480654 w 2673770"/>
              <a:gd name="connsiteY32" fmla="*/ 354563 h 2073037"/>
              <a:gd name="connsiteX33" fmla="*/ 2455772 w 2673770"/>
              <a:gd name="connsiteY33" fmla="*/ 323461 h 2073037"/>
              <a:gd name="connsiteX34" fmla="*/ 2449552 w 2673770"/>
              <a:gd name="connsiteY34" fmla="*/ 304800 h 2073037"/>
              <a:gd name="connsiteX35" fmla="*/ 2437111 w 2673770"/>
              <a:gd name="connsiteY35" fmla="*/ 286139 h 2073037"/>
              <a:gd name="connsiteX36" fmla="*/ 2430890 w 2673770"/>
              <a:gd name="connsiteY36" fmla="*/ 267478 h 2073037"/>
              <a:gd name="connsiteX37" fmla="*/ 2418450 w 2673770"/>
              <a:gd name="connsiteY37" fmla="*/ 242596 h 2073037"/>
              <a:gd name="connsiteX38" fmla="*/ 2399788 w 2673770"/>
              <a:gd name="connsiteY38" fmla="*/ 205274 h 2073037"/>
              <a:gd name="connsiteX39" fmla="*/ 2393568 w 2673770"/>
              <a:gd name="connsiteY39" fmla="*/ 186612 h 2073037"/>
              <a:gd name="connsiteX40" fmla="*/ 2406009 w 2673770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218306 w 2619305"/>
              <a:gd name="connsiteY1" fmla="*/ 1892416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95087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296916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619305" h="2073037">
                <a:moveTo>
                  <a:pt x="0" y="2073037"/>
                </a:moveTo>
                <a:cubicBezTo>
                  <a:pt x="45481" y="2035408"/>
                  <a:pt x="25578" y="1914410"/>
                  <a:pt x="97695" y="1881197"/>
                </a:cubicBezTo>
                <a:cubicBezTo>
                  <a:pt x="169812" y="1847984"/>
                  <a:pt x="279953" y="1900546"/>
                  <a:pt x="432700" y="1873756"/>
                </a:cubicBezTo>
                <a:cubicBezTo>
                  <a:pt x="585447" y="1846966"/>
                  <a:pt x="802654" y="1745151"/>
                  <a:pt x="1014175" y="1720457"/>
                </a:cubicBezTo>
                <a:cubicBezTo>
                  <a:pt x="1140334" y="1649529"/>
                  <a:pt x="1361562" y="1674496"/>
                  <a:pt x="1526244" y="1714663"/>
                </a:cubicBezTo>
                <a:cubicBezTo>
                  <a:pt x="1706851" y="1758714"/>
                  <a:pt x="1923983" y="1775816"/>
                  <a:pt x="2030497" y="1681831"/>
                </a:cubicBezTo>
                <a:cubicBezTo>
                  <a:pt x="2129083" y="1646559"/>
                  <a:pt x="2243915" y="1627759"/>
                  <a:pt x="2288318" y="1564131"/>
                </a:cubicBezTo>
                <a:cubicBezTo>
                  <a:pt x="2332721" y="1500503"/>
                  <a:pt x="2277048" y="1385545"/>
                  <a:pt x="2296916" y="1300065"/>
                </a:cubicBezTo>
                <a:cubicBezTo>
                  <a:pt x="2316784" y="1214585"/>
                  <a:pt x="2388055" y="1097902"/>
                  <a:pt x="2407527" y="1051249"/>
                </a:cubicBezTo>
                <a:cubicBezTo>
                  <a:pt x="2426999" y="1004596"/>
                  <a:pt x="2411184" y="1030404"/>
                  <a:pt x="2413748" y="1020147"/>
                </a:cubicBezTo>
                <a:cubicBezTo>
                  <a:pt x="2415338" y="1013786"/>
                  <a:pt x="2415332" y="1006122"/>
                  <a:pt x="2419968" y="1001486"/>
                </a:cubicBezTo>
                <a:cubicBezTo>
                  <a:pt x="2424604" y="996849"/>
                  <a:pt x="2432409" y="997339"/>
                  <a:pt x="2438629" y="995265"/>
                </a:cubicBezTo>
                <a:cubicBezTo>
                  <a:pt x="2442776" y="989045"/>
                  <a:pt x="2445232" y="981274"/>
                  <a:pt x="2451070" y="976604"/>
                </a:cubicBezTo>
                <a:cubicBezTo>
                  <a:pt x="2456190" y="972508"/>
                  <a:pt x="2465095" y="975020"/>
                  <a:pt x="2469732" y="970384"/>
                </a:cubicBezTo>
                <a:cubicBezTo>
                  <a:pt x="2474368" y="965748"/>
                  <a:pt x="2471856" y="956843"/>
                  <a:pt x="2475952" y="951723"/>
                </a:cubicBezTo>
                <a:cubicBezTo>
                  <a:pt x="2480622" y="945885"/>
                  <a:pt x="2488393" y="943429"/>
                  <a:pt x="2494613" y="939282"/>
                </a:cubicBezTo>
                <a:cubicBezTo>
                  <a:pt x="2498760" y="933062"/>
                  <a:pt x="2504018" y="927453"/>
                  <a:pt x="2507054" y="920621"/>
                </a:cubicBezTo>
                <a:cubicBezTo>
                  <a:pt x="2512380" y="908637"/>
                  <a:pt x="2508584" y="890572"/>
                  <a:pt x="2519495" y="883298"/>
                </a:cubicBezTo>
                <a:lnTo>
                  <a:pt x="2538156" y="870857"/>
                </a:lnTo>
                <a:cubicBezTo>
                  <a:pt x="2573810" y="817377"/>
                  <a:pt x="2531064" y="885042"/>
                  <a:pt x="2556817" y="833535"/>
                </a:cubicBezTo>
                <a:cubicBezTo>
                  <a:pt x="2560160" y="826848"/>
                  <a:pt x="2565111" y="821094"/>
                  <a:pt x="2569258" y="814874"/>
                </a:cubicBezTo>
                <a:cubicBezTo>
                  <a:pt x="2584889" y="767976"/>
                  <a:pt x="2563806" y="825774"/>
                  <a:pt x="2587919" y="777551"/>
                </a:cubicBezTo>
                <a:cubicBezTo>
                  <a:pt x="2613674" y="726044"/>
                  <a:pt x="2570927" y="793709"/>
                  <a:pt x="2606581" y="740229"/>
                </a:cubicBezTo>
                <a:cubicBezTo>
                  <a:pt x="2630145" y="669530"/>
                  <a:pt x="2616765" y="717667"/>
                  <a:pt x="2600360" y="553616"/>
                </a:cubicBezTo>
                <a:cubicBezTo>
                  <a:pt x="2599708" y="547092"/>
                  <a:pt x="2597072" y="540820"/>
                  <a:pt x="2594140" y="534955"/>
                </a:cubicBezTo>
                <a:cubicBezTo>
                  <a:pt x="2585480" y="517636"/>
                  <a:pt x="2576794" y="511389"/>
                  <a:pt x="2563038" y="497633"/>
                </a:cubicBezTo>
                <a:cubicBezTo>
                  <a:pt x="2548184" y="453077"/>
                  <a:pt x="2569420" y="504048"/>
                  <a:pt x="2538156" y="466531"/>
                </a:cubicBezTo>
                <a:cubicBezTo>
                  <a:pt x="2528971" y="455509"/>
                  <a:pt x="2525538" y="432800"/>
                  <a:pt x="2513274" y="422988"/>
                </a:cubicBezTo>
                <a:cubicBezTo>
                  <a:pt x="2508154" y="418892"/>
                  <a:pt x="2500833" y="418841"/>
                  <a:pt x="2494613" y="416767"/>
                </a:cubicBezTo>
                <a:cubicBezTo>
                  <a:pt x="2471805" y="382555"/>
                  <a:pt x="2494613" y="411583"/>
                  <a:pt x="2463511" y="385665"/>
                </a:cubicBezTo>
                <a:cubicBezTo>
                  <a:pt x="2415616" y="345752"/>
                  <a:pt x="2472521" y="385452"/>
                  <a:pt x="2426189" y="354563"/>
                </a:cubicBezTo>
                <a:cubicBezTo>
                  <a:pt x="2410552" y="307656"/>
                  <a:pt x="2433464" y="363659"/>
                  <a:pt x="2401307" y="323461"/>
                </a:cubicBezTo>
                <a:cubicBezTo>
                  <a:pt x="2397211" y="318341"/>
                  <a:pt x="2398019" y="310665"/>
                  <a:pt x="2395087" y="304800"/>
                </a:cubicBezTo>
                <a:cubicBezTo>
                  <a:pt x="2391744" y="298113"/>
                  <a:pt x="2385989" y="292826"/>
                  <a:pt x="2382646" y="286139"/>
                </a:cubicBezTo>
                <a:cubicBezTo>
                  <a:pt x="2379714" y="280274"/>
                  <a:pt x="2379008" y="273505"/>
                  <a:pt x="2376425" y="267478"/>
                </a:cubicBezTo>
                <a:cubicBezTo>
                  <a:pt x="2372772" y="258955"/>
                  <a:pt x="2367638" y="251119"/>
                  <a:pt x="2363985" y="242596"/>
                </a:cubicBezTo>
                <a:cubicBezTo>
                  <a:pt x="2348536" y="206547"/>
                  <a:pt x="2369227" y="241129"/>
                  <a:pt x="2345323" y="205274"/>
                </a:cubicBezTo>
                <a:cubicBezTo>
                  <a:pt x="2343250" y="199053"/>
                  <a:pt x="2338898" y="193166"/>
                  <a:pt x="2339103" y="186612"/>
                </a:cubicBezTo>
                <a:cubicBezTo>
                  <a:pt x="2341050" y="124300"/>
                  <a:pt x="2351544" y="62342"/>
                  <a:pt x="2351544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8" name="Kuva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9" name="Tekstiruutu 18"/>
          <p:cNvSpPr txBox="1"/>
          <p:nvPr/>
        </p:nvSpPr>
        <p:spPr>
          <a:xfrm>
            <a:off x="307129" y="3562028"/>
            <a:ext cx="2884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800" dirty="0" smtClean="0"/>
              <a:t>Myllyrannan alue</a:t>
            </a:r>
            <a:endParaRPr lang="fi-FI" sz="2800" dirty="0"/>
          </a:p>
        </p:txBody>
      </p:sp>
      <p:cxnSp>
        <p:nvCxnSpPr>
          <p:cNvPr id="20" name="Suora yhdysviiva 19"/>
          <p:cNvCxnSpPr/>
          <p:nvPr/>
        </p:nvCxnSpPr>
        <p:spPr>
          <a:xfrm flipH="1" flipV="1">
            <a:off x="1843611" y="4056222"/>
            <a:ext cx="1294036" cy="6619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iruutu 20"/>
          <p:cNvSpPr txBox="1"/>
          <p:nvPr/>
        </p:nvSpPr>
        <p:spPr>
          <a:xfrm>
            <a:off x="8755908" y="6047946"/>
            <a:ext cx="201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800" dirty="0" smtClean="0"/>
              <a:t>Leirintäalue</a:t>
            </a:r>
            <a:endParaRPr lang="fi-FI" sz="2800" dirty="0"/>
          </a:p>
        </p:txBody>
      </p:sp>
      <p:cxnSp>
        <p:nvCxnSpPr>
          <p:cNvPr id="22" name="Suora yhdysviiva 21"/>
          <p:cNvCxnSpPr/>
          <p:nvPr/>
        </p:nvCxnSpPr>
        <p:spPr>
          <a:xfrm flipH="1" flipV="1">
            <a:off x="7297271" y="5607929"/>
            <a:ext cx="1565134" cy="7156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6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Vapaa-aika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Leirintäalueella</a:t>
            </a:r>
          </a:p>
          <a:p>
            <a:pPr lvl="1"/>
            <a:r>
              <a:rPr lang="fi-FI" dirty="0" smtClean="0"/>
              <a:t>Vuokramökkejä</a:t>
            </a:r>
          </a:p>
          <a:p>
            <a:pPr lvl="1"/>
            <a:r>
              <a:rPr lang="fi-FI" dirty="0" smtClean="0"/>
              <a:t>Rantasauna</a:t>
            </a:r>
          </a:p>
          <a:p>
            <a:pPr lvl="1"/>
            <a:r>
              <a:rPr lang="fi-FI" dirty="0" smtClean="0"/>
              <a:t>Uimaranta</a:t>
            </a:r>
          </a:p>
          <a:p>
            <a:pPr lvl="1"/>
            <a:r>
              <a:rPr lang="fi-FI" dirty="0" smtClean="0"/>
              <a:t>Lentokonepuisto lapsille</a:t>
            </a:r>
          </a:p>
          <a:p>
            <a:pPr lvl="1"/>
            <a:r>
              <a:rPr lang="fi-FI" dirty="0" smtClean="0"/>
              <a:t>Kioski ja vuokraamotoiminta</a:t>
            </a:r>
          </a:p>
          <a:p>
            <a:r>
              <a:rPr lang="fi-FI" dirty="0" smtClean="0"/>
              <a:t>Ulkoliikuntamahdollisuuksia alueella</a:t>
            </a:r>
            <a:r>
              <a:rPr lang="fi-FI" dirty="0"/>
              <a:t> </a:t>
            </a:r>
            <a:r>
              <a:rPr lang="fi-FI" dirty="0" smtClean="0"/>
              <a:t>kesällä ja talvella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144000" y="3682279"/>
            <a:ext cx="3174614" cy="23809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2736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18" y="1234359"/>
            <a:ext cx="7044227" cy="5425057"/>
          </a:xfr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Vapaa-aika</a:t>
            </a:r>
            <a:endParaRPr lang="fi-FI" dirty="0"/>
          </a:p>
        </p:txBody>
      </p:sp>
      <p:sp>
        <p:nvSpPr>
          <p:cNvPr id="14" name="Tekstiruutu 13"/>
          <p:cNvSpPr txBox="1"/>
          <p:nvPr/>
        </p:nvSpPr>
        <p:spPr>
          <a:xfrm>
            <a:off x="838200" y="1585686"/>
            <a:ext cx="3810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dirty="0" err="1" smtClean="0">
                <a:latin typeface="Britannic Bold" panose="020B0903060703020204" pitchFamily="34" charset="0"/>
              </a:rPr>
              <a:t>Sassi</a:t>
            </a:r>
            <a:endParaRPr lang="fi-FI" sz="4400" dirty="0" smtClean="0">
              <a:latin typeface="Britannic Bold" panose="020B0903060703020204" pitchFamily="34" charset="0"/>
            </a:endParaRPr>
          </a:p>
          <a:p>
            <a:r>
              <a:rPr lang="fi-FI" sz="4400" dirty="0" smtClean="0">
                <a:latin typeface="Britannic Bold" panose="020B0903060703020204" pitchFamily="34" charset="0"/>
              </a:rPr>
              <a:t>Disc Golf Park</a:t>
            </a:r>
          </a:p>
          <a:p>
            <a:r>
              <a:rPr lang="fi-FI" sz="3200" dirty="0" smtClean="0"/>
              <a:t>Suomen houkuttelevin frisbeegolfpuisto</a:t>
            </a:r>
            <a:endParaRPr lang="fi-FI" sz="3200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17" y="3466479"/>
            <a:ext cx="1877197" cy="3192937"/>
          </a:xfrm>
          <a:prstGeom prst="rect">
            <a:avLst/>
          </a:prstGeom>
        </p:spPr>
      </p:pic>
      <p:sp>
        <p:nvSpPr>
          <p:cNvPr id="7" name="Puolivapaa piirto 6"/>
          <p:cNvSpPr/>
          <p:nvPr/>
        </p:nvSpPr>
        <p:spPr>
          <a:xfrm>
            <a:off x="3002507" y="4565176"/>
            <a:ext cx="1303470" cy="699897"/>
          </a:xfrm>
          <a:custGeom>
            <a:avLst/>
            <a:gdLst>
              <a:gd name="connsiteX0" fmla="*/ 47768 w 1303470"/>
              <a:gd name="connsiteY0" fmla="*/ 532263 h 699897"/>
              <a:gd name="connsiteX1" fmla="*/ 40944 w 1303470"/>
              <a:gd name="connsiteY1" fmla="*/ 498143 h 699897"/>
              <a:gd name="connsiteX2" fmla="*/ 27296 w 1303470"/>
              <a:gd name="connsiteY2" fmla="*/ 477672 h 699897"/>
              <a:gd name="connsiteX3" fmla="*/ 20472 w 1303470"/>
              <a:gd name="connsiteY3" fmla="*/ 457200 h 699897"/>
              <a:gd name="connsiteX4" fmla="*/ 0 w 1303470"/>
              <a:gd name="connsiteY4" fmla="*/ 416257 h 699897"/>
              <a:gd name="connsiteX5" fmla="*/ 13648 w 1303470"/>
              <a:gd name="connsiteY5" fmla="*/ 341194 h 699897"/>
              <a:gd name="connsiteX6" fmla="*/ 20472 w 1303470"/>
              <a:gd name="connsiteY6" fmla="*/ 320723 h 699897"/>
              <a:gd name="connsiteX7" fmla="*/ 34120 w 1303470"/>
              <a:gd name="connsiteY7" fmla="*/ 300251 h 699897"/>
              <a:gd name="connsiteX8" fmla="*/ 54592 w 1303470"/>
              <a:gd name="connsiteY8" fmla="*/ 293427 h 699897"/>
              <a:gd name="connsiteX9" fmla="*/ 88711 w 1303470"/>
              <a:gd name="connsiteY9" fmla="*/ 259308 h 699897"/>
              <a:gd name="connsiteX10" fmla="*/ 109183 w 1303470"/>
              <a:gd name="connsiteY10" fmla="*/ 238836 h 699897"/>
              <a:gd name="connsiteX11" fmla="*/ 129654 w 1303470"/>
              <a:gd name="connsiteY11" fmla="*/ 232012 h 699897"/>
              <a:gd name="connsiteX12" fmla="*/ 150126 w 1303470"/>
              <a:gd name="connsiteY12" fmla="*/ 218364 h 699897"/>
              <a:gd name="connsiteX13" fmla="*/ 170597 w 1303470"/>
              <a:gd name="connsiteY13" fmla="*/ 211540 h 699897"/>
              <a:gd name="connsiteX14" fmla="*/ 191069 w 1303470"/>
              <a:gd name="connsiteY14" fmla="*/ 197893 h 699897"/>
              <a:gd name="connsiteX15" fmla="*/ 232012 w 1303470"/>
              <a:gd name="connsiteY15" fmla="*/ 184245 h 699897"/>
              <a:gd name="connsiteX16" fmla="*/ 272956 w 1303470"/>
              <a:gd name="connsiteY16" fmla="*/ 163773 h 699897"/>
              <a:gd name="connsiteX17" fmla="*/ 320723 w 1303470"/>
              <a:gd name="connsiteY17" fmla="*/ 143302 h 699897"/>
              <a:gd name="connsiteX18" fmla="*/ 341194 w 1303470"/>
              <a:gd name="connsiteY18" fmla="*/ 129654 h 699897"/>
              <a:gd name="connsiteX19" fmla="*/ 361666 w 1303470"/>
              <a:gd name="connsiteY19" fmla="*/ 122830 h 699897"/>
              <a:gd name="connsiteX20" fmla="*/ 402609 w 1303470"/>
              <a:gd name="connsiteY20" fmla="*/ 102358 h 699897"/>
              <a:gd name="connsiteX21" fmla="*/ 429905 w 1303470"/>
              <a:gd name="connsiteY21" fmla="*/ 81887 h 699897"/>
              <a:gd name="connsiteX22" fmla="*/ 511792 w 1303470"/>
              <a:gd name="connsiteY22" fmla="*/ 61415 h 699897"/>
              <a:gd name="connsiteX23" fmla="*/ 552735 w 1303470"/>
              <a:gd name="connsiteY23" fmla="*/ 40943 h 699897"/>
              <a:gd name="connsiteX24" fmla="*/ 573206 w 1303470"/>
              <a:gd name="connsiteY24" fmla="*/ 34120 h 699897"/>
              <a:gd name="connsiteX25" fmla="*/ 600502 w 1303470"/>
              <a:gd name="connsiteY25" fmla="*/ 20472 h 699897"/>
              <a:gd name="connsiteX26" fmla="*/ 750627 w 1303470"/>
              <a:gd name="connsiteY26" fmla="*/ 0 h 699897"/>
              <a:gd name="connsiteX27" fmla="*/ 941696 w 1303470"/>
              <a:gd name="connsiteY27" fmla="*/ 13648 h 699897"/>
              <a:gd name="connsiteX28" fmla="*/ 1003111 w 1303470"/>
              <a:gd name="connsiteY28" fmla="*/ 34120 h 699897"/>
              <a:gd name="connsiteX29" fmla="*/ 1050878 w 1303470"/>
              <a:gd name="connsiteY29" fmla="*/ 47767 h 699897"/>
              <a:gd name="connsiteX30" fmla="*/ 1091821 w 1303470"/>
              <a:gd name="connsiteY30" fmla="*/ 61415 h 699897"/>
              <a:gd name="connsiteX31" fmla="*/ 1125941 w 1303470"/>
              <a:gd name="connsiteY31" fmla="*/ 102358 h 699897"/>
              <a:gd name="connsiteX32" fmla="*/ 1139589 w 1303470"/>
              <a:gd name="connsiteY32" fmla="*/ 122830 h 699897"/>
              <a:gd name="connsiteX33" fmla="*/ 1180532 w 1303470"/>
              <a:gd name="connsiteY33" fmla="*/ 163773 h 699897"/>
              <a:gd name="connsiteX34" fmla="*/ 1201003 w 1303470"/>
              <a:gd name="connsiteY34" fmla="*/ 184245 h 699897"/>
              <a:gd name="connsiteX35" fmla="*/ 1221475 w 1303470"/>
              <a:gd name="connsiteY35" fmla="*/ 191069 h 699897"/>
              <a:gd name="connsiteX36" fmla="*/ 1235123 w 1303470"/>
              <a:gd name="connsiteY36" fmla="*/ 211540 h 699897"/>
              <a:gd name="connsiteX37" fmla="*/ 1248771 w 1303470"/>
              <a:gd name="connsiteY37" fmla="*/ 252484 h 699897"/>
              <a:gd name="connsiteX38" fmla="*/ 1269242 w 1303470"/>
              <a:gd name="connsiteY38" fmla="*/ 293427 h 699897"/>
              <a:gd name="connsiteX39" fmla="*/ 1282890 w 1303470"/>
              <a:gd name="connsiteY39" fmla="*/ 313899 h 699897"/>
              <a:gd name="connsiteX40" fmla="*/ 1289714 w 1303470"/>
              <a:gd name="connsiteY40" fmla="*/ 361666 h 699897"/>
              <a:gd name="connsiteX41" fmla="*/ 1303362 w 1303470"/>
              <a:gd name="connsiteY41" fmla="*/ 423081 h 699897"/>
              <a:gd name="connsiteX42" fmla="*/ 1289714 w 1303470"/>
              <a:gd name="connsiteY42" fmla="*/ 511791 h 699897"/>
              <a:gd name="connsiteX43" fmla="*/ 1276066 w 1303470"/>
              <a:gd name="connsiteY43" fmla="*/ 532263 h 699897"/>
              <a:gd name="connsiteX44" fmla="*/ 1269242 w 1303470"/>
              <a:gd name="connsiteY44" fmla="*/ 580030 h 699897"/>
              <a:gd name="connsiteX45" fmla="*/ 1228299 w 1303470"/>
              <a:gd name="connsiteY45" fmla="*/ 600502 h 699897"/>
              <a:gd name="connsiteX46" fmla="*/ 1187356 w 1303470"/>
              <a:gd name="connsiteY46" fmla="*/ 634621 h 699897"/>
              <a:gd name="connsiteX47" fmla="*/ 1146412 w 1303470"/>
              <a:gd name="connsiteY47" fmla="*/ 641445 h 699897"/>
              <a:gd name="connsiteX48" fmla="*/ 1125941 w 1303470"/>
              <a:gd name="connsiteY48" fmla="*/ 648269 h 699897"/>
              <a:gd name="connsiteX49" fmla="*/ 341194 w 1303470"/>
              <a:gd name="connsiteY49" fmla="*/ 655093 h 699897"/>
              <a:gd name="connsiteX50" fmla="*/ 320723 w 1303470"/>
              <a:gd name="connsiteY50" fmla="*/ 648269 h 699897"/>
              <a:gd name="connsiteX51" fmla="*/ 279780 w 1303470"/>
              <a:gd name="connsiteY51" fmla="*/ 641445 h 699897"/>
              <a:gd name="connsiteX52" fmla="*/ 259308 w 1303470"/>
              <a:gd name="connsiteY52" fmla="*/ 627797 h 699897"/>
              <a:gd name="connsiteX53" fmla="*/ 218365 w 1303470"/>
              <a:gd name="connsiteY53" fmla="*/ 620973 h 699897"/>
              <a:gd name="connsiteX54" fmla="*/ 122830 w 1303470"/>
              <a:gd name="connsiteY54" fmla="*/ 600502 h 699897"/>
              <a:gd name="connsiteX55" fmla="*/ 95535 w 1303470"/>
              <a:gd name="connsiteY55" fmla="*/ 586854 h 699897"/>
              <a:gd name="connsiteX56" fmla="*/ 75063 w 1303470"/>
              <a:gd name="connsiteY56" fmla="*/ 580030 h 699897"/>
              <a:gd name="connsiteX57" fmla="*/ 54592 w 1303470"/>
              <a:gd name="connsiteY57" fmla="*/ 559558 h 699897"/>
              <a:gd name="connsiteX58" fmla="*/ 34120 w 1303470"/>
              <a:gd name="connsiteY58" fmla="*/ 545911 h 699897"/>
              <a:gd name="connsiteX59" fmla="*/ 20472 w 1303470"/>
              <a:gd name="connsiteY59" fmla="*/ 525439 h 699897"/>
              <a:gd name="connsiteX60" fmla="*/ 47768 w 1303470"/>
              <a:gd name="connsiteY60" fmla="*/ 532263 h 69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303470" h="699897">
                <a:moveTo>
                  <a:pt x="47768" y="532263"/>
                </a:moveTo>
                <a:cubicBezTo>
                  <a:pt x="51180" y="527714"/>
                  <a:pt x="45017" y="509003"/>
                  <a:pt x="40944" y="498143"/>
                </a:cubicBezTo>
                <a:cubicBezTo>
                  <a:pt x="38064" y="490464"/>
                  <a:pt x="30964" y="485007"/>
                  <a:pt x="27296" y="477672"/>
                </a:cubicBezTo>
                <a:cubicBezTo>
                  <a:pt x="24079" y="471238"/>
                  <a:pt x="23689" y="463634"/>
                  <a:pt x="20472" y="457200"/>
                </a:cubicBezTo>
                <a:cubicBezTo>
                  <a:pt x="-5986" y="404284"/>
                  <a:pt x="17153" y="467714"/>
                  <a:pt x="0" y="416257"/>
                </a:cubicBezTo>
                <a:cubicBezTo>
                  <a:pt x="4549" y="391236"/>
                  <a:pt x="8319" y="366061"/>
                  <a:pt x="13648" y="341194"/>
                </a:cubicBezTo>
                <a:cubicBezTo>
                  <a:pt x="15155" y="334161"/>
                  <a:pt x="17255" y="327156"/>
                  <a:pt x="20472" y="320723"/>
                </a:cubicBezTo>
                <a:cubicBezTo>
                  <a:pt x="24140" y="313387"/>
                  <a:pt x="27716" y="305374"/>
                  <a:pt x="34120" y="300251"/>
                </a:cubicBezTo>
                <a:cubicBezTo>
                  <a:pt x="39737" y="295757"/>
                  <a:pt x="47768" y="295702"/>
                  <a:pt x="54592" y="293427"/>
                </a:cubicBezTo>
                <a:cubicBezTo>
                  <a:pt x="79612" y="255895"/>
                  <a:pt x="54591" y="287740"/>
                  <a:pt x="88711" y="259308"/>
                </a:cubicBezTo>
                <a:cubicBezTo>
                  <a:pt x="96125" y="253130"/>
                  <a:pt x="101153" y="244189"/>
                  <a:pt x="109183" y="238836"/>
                </a:cubicBezTo>
                <a:cubicBezTo>
                  <a:pt x="115168" y="234846"/>
                  <a:pt x="123221" y="235229"/>
                  <a:pt x="129654" y="232012"/>
                </a:cubicBezTo>
                <a:cubicBezTo>
                  <a:pt x="136990" y="228344"/>
                  <a:pt x="142790" y="222032"/>
                  <a:pt x="150126" y="218364"/>
                </a:cubicBezTo>
                <a:cubicBezTo>
                  <a:pt x="156559" y="215147"/>
                  <a:pt x="164164" y="214757"/>
                  <a:pt x="170597" y="211540"/>
                </a:cubicBezTo>
                <a:cubicBezTo>
                  <a:pt x="177932" y="207872"/>
                  <a:pt x="183575" y="201224"/>
                  <a:pt x="191069" y="197893"/>
                </a:cubicBezTo>
                <a:cubicBezTo>
                  <a:pt x="204215" y="192050"/>
                  <a:pt x="220042" y="192225"/>
                  <a:pt x="232012" y="184245"/>
                </a:cubicBezTo>
                <a:cubicBezTo>
                  <a:pt x="258469" y="166607"/>
                  <a:pt x="244703" y="173191"/>
                  <a:pt x="272956" y="163773"/>
                </a:cubicBezTo>
                <a:cubicBezTo>
                  <a:pt x="324349" y="129509"/>
                  <a:pt x="259033" y="169740"/>
                  <a:pt x="320723" y="143302"/>
                </a:cubicBezTo>
                <a:cubicBezTo>
                  <a:pt x="328261" y="140071"/>
                  <a:pt x="333859" y="133322"/>
                  <a:pt x="341194" y="129654"/>
                </a:cubicBezTo>
                <a:cubicBezTo>
                  <a:pt x="347628" y="126437"/>
                  <a:pt x="355232" y="126047"/>
                  <a:pt x="361666" y="122830"/>
                </a:cubicBezTo>
                <a:cubicBezTo>
                  <a:pt x="414582" y="96372"/>
                  <a:pt x="351152" y="119511"/>
                  <a:pt x="402609" y="102358"/>
                </a:cubicBezTo>
                <a:cubicBezTo>
                  <a:pt x="411708" y="95534"/>
                  <a:pt x="419733" y="86973"/>
                  <a:pt x="429905" y="81887"/>
                </a:cubicBezTo>
                <a:cubicBezTo>
                  <a:pt x="456942" y="68369"/>
                  <a:pt x="482658" y="66271"/>
                  <a:pt x="511792" y="61415"/>
                </a:cubicBezTo>
                <a:cubicBezTo>
                  <a:pt x="525440" y="54591"/>
                  <a:pt x="538791" y="47140"/>
                  <a:pt x="552735" y="40943"/>
                </a:cubicBezTo>
                <a:cubicBezTo>
                  <a:pt x="559308" y="38022"/>
                  <a:pt x="566595" y="36953"/>
                  <a:pt x="573206" y="34120"/>
                </a:cubicBezTo>
                <a:cubicBezTo>
                  <a:pt x="582556" y="30113"/>
                  <a:pt x="590512" y="22393"/>
                  <a:pt x="600502" y="20472"/>
                </a:cubicBezTo>
                <a:cubicBezTo>
                  <a:pt x="650098" y="10934"/>
                  <a:pt x="750627" y="0"/>
                  <a:pt x="750627" y="0"/>
                </a:cubicBezTo>
                <a:cubicBezTo>
                  <a:pt x="766693" y="730"/>
                  <a:pt x="892186" y="445"/>
                  <a:pt x="941696" y="13648"/>
                </a:cubicBezTo>
                <a:cubicBezTo>
                  <a:pt x="962546" y="19208"/>
                  <a:pt x="982362" y="28192"/>
                  <a:pt x="1003111" y="34120"/>
                </a:cubicBezTo>
                <a:cubicBezTo>
                  <a:pt x="1019033" y="38669"/>
                  <a:pt x="1035051" y="42897"/>
                  <a:pt x="1050878" y="47767"/>
                </a:cubicBezTo>
                <a:cubicBezTo>
                  <a:pt x="1064628" y="51998"/>
                  <a:pt x="1091821" y="61415"/>
                  <a:pt x="1091821" y="61415"/>
                </a:cubicBezTo>
                <a:cubicBezTo>
                  <a:pt x="1125707" y="112244"/>
                  <a:pt x="1082155" y="49816"/>
                  <a:pt x="1125941" y="102358"/>
                </a:cubicBezTo>
                <a:cubicBezTo>
                  <a:pt x="1131192" y="108658"/>
                  <a:pt x="1134140" y="116700"/>
                  <a:pt x="1139589" y="122830"/>
                </a:cubicBezTo>
                <a:cubicBezTo>
                  <a:pt x="1152412" y="137256"/>
                  <a:pt x="1166884" y="150125"/>
                  <a:pt x="1180532" y="163773"/>
                </a:cubicBezTo>
                <a:cubicBezTo>
                  <a:pt x="1187356" y="170597"/>
                  <a:pt x="1191848" y="181193"/>
                  <a:pt x="1201003" y="184245"/>
                </a:cubicBezTo>
                <a:lnTo>
                  <a:pt x="1221475" y="191069"/>
                </a:lnTo>
                <a:cubicBezTo>
                  <a:pt x="1226024" y="197893"/>
                  <a:pt x="1231792" y="204046"/>
                  <a:pt x="1235123" y="211540"/>
                </a:cubicBezTo>
                <a:cubicBezTo>
                  <a:pt x="1240966" y="224686"/>
                  <a:pt x="1240791" y="240514"/>
                  <a:pt x="1248771" y="252484"/>
                </a:cubicBezTo>
                <a:cubicBezTo>
                  <a:pt x="1287883" y="311154"/>
                  <a:pt x="1240989" y="236920"/>
                  <a:pt x="1269242" y="293427"/>
                </a:cubicBezTo>
                <a:cubicBezTo>
                  <a:pt x="1272910" y="300763"/>
                  <a:pt x="1278341" y="307075"/>
                  <a:pt x="1282890" y="313899"/>
                </a:cubicBezTo>
                <a:cubicBezTo>
                  <a:pt x="1285165" y="329821"/>
                  <a:pt x="1286750" y="345858"/>
                  <a:pt x="1289714" y="361666"/>
                </a:cubicBezTo>
                <a:cubicBezTo>
                  <a:pt x="1293579" y="382278"/>
                  <a:pt x="1302260" y="402139"/>
                  <a:pt x="1303362" y="423081"/>
                </a:cubicBezTo>
                <a:cubicBezTo>
                  <a:pt x="1304108" y="437248"/>
                  <a:pt x="1301160" y="488899"/>
                  <a:pt x="1289714" y="511791"/>
                </a:cubicBezTo>
                <a:cubicBezTo>
                  <a:pt x="1286046" y="519127"/>
                  <a:pt x="1280615" y="525439"/>
                  <a:pt x="1276066" y="532263"/>
                </a:cubicBezTo>
                <a:cubicBezTo>
                  <a:pt x="1273791" y="548185"/>
                  <a:pt x="1275774" y="565332"/>
                  <a:pt x="1269242" y="580030"/>
                </a:cubicBezTo>
                <a:cubicBezTo>
                  <a:pt x="1264641" y="590383"/>
                  <a:pt x="1237383" y="597474"/>
                  <a:pt x="1228299" y="600502"/>
                </a:cubicBezTo>
                <a:cubicBezTo>
                  <a:pt x="1218799" y="610002"/>
                  <a:pt x="1201604" y="629872"/>
                  <a:pt x="1187356" y="634621"/>
                </a:cubicBezTo>
                <a:cubicBezTo>
                  <a:pt x="1174230" y="638996"/>
                  <a:pt x="1160060" y="639170"/>
                  <a:pt x="1146412" y="641445"/>
                </a:cubicBezTo>
                <a:cubicBezTo>
                  <a:pt x="1139588" y="643720"/>
                  <a:pt x="1132676" y="645743"/>
                  <a:pt x="1125941" y="648269"/>
                </a:cubicBezTo>
                <a:cubicBezTo>
                  <a:pt x="842161" y="754689"/>
                  <a:pt x="1458220" y="665248"/>
                  <a:pt x="341194" y="655093"/>
                </a:cubicBezTo>
                <a:cubicBezTo>
                  <a:pt x="334370" y="652818"/>
                  <a:pt x="327745" y="649829"/>
                  <a:pt x="320723" y="648269"/>
                </a:cubicBezTo>
                <a:cubicBezTo>
                  <a:pt x="307217" y="645267"/>
                  <a:pt x="292906" y="645820"/>
                  <a:pt x="279780" y="641445"/>
                </a:cubicBezTo>
                <a:cubicBezTo>
                  <a:pt x="271999" y="638851"/>
                  <a:pt x="267089" y="630391"/>
                  <a:pt x="259308" y="627797"/>
                </a:cubicBezTo>
                <a:cubicBezTo>
                  <a:pt x="246182" y="623422"/>
                  <a:pt x="231894" y="623872"/>
                  <a:pt x="218365" y="620973"/>
                </a:cubicBezTo>
                <a:cubicBezTo>
                  <a:pt x="99371" y="595474"/>
                  <a:pt x="219881" y="616675"/>
                  <a:pt x="122830" y="600502"/>
                </a:cubicBezTo>
                <a:cubicBezTo>
                  <a:pt x="113732" y="595953"/>
                  <a:pt x="104885" y="590861"/>
                  <a:pt x="95535" y="586854"/>
                </a:cubicBezTo>
                <a:cubicBezTo>
                  <a:pt x="88923" y="584020"/>
                  <a:pt x="81048" y="584020"/>
                  <a:pt x="75063" y="580030"/>
                </a:cubicBezTo>
                <a:cubicBezTo>
                  <a:pt x="67033" y="574677"/>
                  <a:pt x="62006" y="565736"/>
                  <a:pt x="54592" y="559558"/>
                </a:cubicBezTo>
                <a:cubicBezTo>
                  <a:pt x="48292" y="554308"/>
                  <a:pt x="40944" y="550460"/>
                  <a:pt x="34120" y="545911"/>
                </a:cubicBezTo>
                <a:cubicBezTo>
                  <a:pt x="29571" y="539087"/>
                  <a:pt x="23703" y="532977"/>
                  <a:pt x="20472" y="525439"/>
                </a:cubicBezTo>
                <a:cubicBezTo>
                  <a:pt x="16778" y="516819"/>
                  <a:pt x="44356" y="536812"/>
                  <a:pt x="47768" y="532263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uolivapaa piirto 7"/>
          <p:cNvSpPr/>
          <p:nvPr/>
        </p:nvSpPr>
        <p:spPr>
          <a:xfrm>
            <a:off x="7246961" y="1446663"/>
            <a:ext cx="300251" cy="102358"/>
          </a:xfrm>
          <a:custGeom>
            <a:avLst/>
            <a:gdLst>
              <a:gd name="connsiteX0" fmla="*/ 0 w 300251"/>
              <a:gd name="connsiteY0" fmla="*/ 95534 h 102358"/>
              <a:gd name="connsiteX1" fmla="*/ 6824 w 300251"/>
              <a:gd name="connsiteY1" fmla="*/ 61415 h 102358"/>
              <a:gd name="connsiteX2" fmla="*/ 13648 w 300251"/>
              <a:gd name="connsiteY2" fmla="*/ 20471 h 102358"/>
              <a:gd name="connsiteX3" fmla="*/ 34120 w 300251"/>
              <a:gd name="connsiteY3" fmla="*/ 13647 h 102358"/>
              <a:gd name="connsiteX4" fmla="*/ 54591 w 300251"/>
              <a:gd name="connsiteY4" fmla="*/ 0 h 102358"/>
              <a:gd name="connsiteX5" fmla="*/ 191069 w 300251"/>
              <a:gd name="connsiteY5" fmla="*/ 6824 h 102358"/>
              <a:gd name="connsiteX6" fmla="*/ 211540 w 300251"/>
              <a:gd name="connsiteY6" fmla="*/ 13647 h 102358"/>
              <a:gd name="connsiteX7" fmla="*/ 252484 w 300251"/>
              <a:gd name="connsiteY7" fmla="*/ 40943 h 102358"/>
              <a:gd name="connsiteX8" fmla="*/ 272955 w 300251"/>
              <a:gd name="connsiteY8" fmla="*/ 54591 h 102358"/>
              <a:gd name="connsiteX9" fmla="*/ 286603 w 300251"/>
              <a:gd name="connsiteY9" fmla="*/ 75062 h 102358"/>
              <a:gd name="connsiteX10" fmla="*/ 300251 w 300251"/>
              <a:gd name="connsiteY10" fmla="*/ 102358 h 10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0251" h="102358">
                <a:moveTo>
                  <a:pt x="0" y="95534"/>
                </a:moveTo>
                <a:cubicBezTo>
                  <a:pt x="2275" y="84161"/>
                  <a:pt x="4749" y="72826"/>
                  <a:pt x="6824" y="61415"/>
                </a:cubicBezTo>
                <a:cubicBezTo>
                  <a:pt x="9299" y="47802"/>
                  <a:pt x="6783" y="32484"/>
                  <a:pt x="13648" y="20471"/>
                </a:cubicBezTo>
                <a:cubicBezTo>
                  <a:pt x="17217" y="14226"/>
                  <a:pt x="27686" y="16864"/>
                  <a:pt x="34120" y="13647"/>
                </a:cubicBezTo>
                <a:cubicBezTo>
                  <a:pt x="41455" y="9979"/>
                  <a:pt x="47767" y="4549"/>
                  <a:pt x="54591" y="0"/>
                </a:cubicBezTo>
                <a:cubicBezTo>
                  <a:pt x="100084" y="2275"/>
                  <a:pt x="145691" y="2878"/>
                  <a:pt x="191069" y="6824"/>
                </a:cubicBezTo>
                <a:cubicBezTo>
                  <a:pt x="198235" y="7447"/>
                  <a:pt x="205252" y="10154"/>
                  <a:pt x="211540" y="13647"/>
                </a:cubicBezTo>
                <a:cubicBezTo>
                  <a:pt x="225879" y="21613"/>
                  <a:pt x="238836" y="31844"/>
                  <a:pt x="252484" y="40943"/>
                </a:cubicBezTo>
                <a:lnTo>
                  <a:pt x="272955" y="54591"/>
                </a:lnTo>
                <a:cubicBezTo>
                  <a:pt x="277504" y="61415"/>
                  <a:pt x="282935" y="67727"/>
                  <a:pt x="286603" y="75062"/>
                </a:cubicBezTo>
                <a:cubicBezTo>
                  <a:pt x="302286" y="106428"/>
                  <a:pt x="284834" y="86941"/>
                  <a:pt x="300251" y="10235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/>
          <p:cNvSpPr/>
          <p:nvPr/>
        </p:nvSpPr>
        <p:spPr>
          <a:xfrm>
            <a:off x="7711807" y="5203634"/>
            <a:ext cx="139547" cy="282043"/>
          </a:xfrm>
          <a:custGeom>
            <a:avLst/>
            <a:gdLst>
              <a:gd name="connsiteX0" fmla="*/ 139547 w 139547"/>
              <a:gd name="connsiteY0" fmla="*/ 0 h 282043"/>
              <a:gd name="connsiteX1" fmla="*/ 135875 w 139547"/>
              <a:gd name="connsiteY1" fmla="*/ 18361 h 282043"/>
              <a:gd name="connsiteX2" fmla="*/ 121186 w 139547"/>
              <a:gd name="connsiteY2" fmla="*/ 40395 h 282043"/>
              <a:gd name="connsiteX3" fmla="*/ 110169 w 139547"/>
              <a:gd name="connsiteY3" fmla="*/ 62429 h 282043"/>
              <a:gd name="connsiteX4" fmla="*/ 99152 w 139547"/>
              <a:gd name="connsiteY4" fmla="*/ 66101 h 282043"/>
              <a:gd name="connsiteX5" fmla="*/ 88135 w 139547"/>
              <a:gd name="connsiteY5" fmla="*/ 88135 h 282043"/>
              <a:gd name="connsiteX6" fmla="*/ 77118 w 139547"/>
              <a:gd name="connsiteY6" fmla="*/ 110168 h 282043"/>
              <a:gd name="connsiteX7" fmla="*/ 62429 w 139547"/>
              <a:gd name="connsiteY7" fmla="*/ 135874 h 282043"/>
              <a:gd name="connsiteX8" fmla="*/ 58757 w 139547"/>
              <a:gd name="connsiteY8" fmla="*/ 146891 h 282043"/>
              <a:gd name="connsiteX9" fmla="*/ 51412 w 139547"/>
              <a:gd name="connsiteY9" fmla="*/ 157908 h 282043"/>
              <a:gd name="connsiteX10" fmla="*/ 47740 w 139547"/>
              <a:gd name="connsiteY10" fmla="*/ 168925 h 282043"/>
              <a:gd name="connsiteX11" fmla="*/ 40395 w 139547"/>
              <a:gd name="connsiteY11" fmla="*/ 179942 h 282043"/>
              <a:gd name="connsiteX12" fmla="*/ 29379 w 139547"/>
              <a:gd name="connsiteY12" fmla="*/ 205648 h 282043"/>
              <a:gd name="connsiteX13" fmla="*/ 18362 w 139547"/>
              <a:gd name="connsiteY13" fmla="*/ 209320 h 282043"/>
              <a:gd name="connsiteX14" fmla="*/ 0 w 139547"/>
              <a:gd name="connsiteY14" fmla="*/ 238699 h 282043"/>
              <a:gd name="connsiteX15" fmla="*/ 7345 w 139547"/>
              <a:gd name="connsiteY15" fmla="*/ 271749 h 28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9547" h="282043">
                <a:moveTo>
                  <a:pt x="139547" y="0"/>
                </a:moveTo>
                <a:cubicBezTo>
                  <a:pt x="138323" y="6120"/>
                  <a:pt x="138458" y="12679"/>
                  <a:pt x="135875" y="18361"/>
                </a:cubicBezTo>
                <a:cubicBezTo>
                  <a:pt x="132222" y="26397"/>
                  <a:pt x="123978" y="32021"/>
                  <a:pt x="121186" y="40395"/>
                </a:cubicBezTo>
                <a:cubicBezTo>
                  <a:pt x="118767" y="47651"/>
                  <a:pt x="116639" y="57253"/>
                  <a:pt x="110169" y="62429"/>
                </a:cubicBezTo>
                <a:cubicBezTo>
                  <a:pt x="107146" y="64847"/>
                  <a:pt x="102824" y="64877"/>
                  <a:pt x="99152" y="66101"/>
                </a:cubicBezTo>
                <a:cubicBezTo>
                  <a:pt x="89922" y="93792"/>
                  <a:pt x="102373" y="59659"/>
                  <a:pt x="88135" y="88135"/>
                </a:cubicBezTo>
                <a:cubicBezTo>
                  <a:pt x="72934" y="118537"/>
                  <a:pt x="98164" y="78603"/>
                  <a:pt x="77118" y="110168"/>
                </a:cubicBezTo>
                <a:cubicBezTo>
                  <a:pt x="68699" y="135428"/>
                  <a:pt x="80215" y="104749"/>
                  <a:pt x="62429" y="135874"/>
                </a:cubicBezTo>
                <a:cubicBezTo>
                  <a:pt x="60508" y="139235"/>
                  <a:pt x="60488" y="143429"/>
                  <a:pt x="58757" y="146891"/>
                </a:cubicBezTo>
                <a:cubicBezTo>
                  <a:pt x="56783" y="150839"/>
                  <a:pt x="53860" y="154236"/>
                  <a:pt x="51412" y="157908"/>
                </a:cubicBezTo>
                <a:cubicBezTo>
                  <a:pt x="50188" y="161580"/>
                  <a:pt x="49471" y="165463"/>
                  <a:pt x="47740" y="168925"/>
                </a:cubicBezTo>
                <a:cubicBezTo>
                  <a:pt x="45766" y="172873"/>
                  <a:pt x="42134" y="175885"/>
                  <a:pt x="40395" y="179942"/>
                </a:cubicBezTo>
                <a:cubicBezTo>
                  <a:pt x="35793" y="190679"/>
                  <a:pt x="39399" y="197632"/>
                  <a:pt x="29379" y="205648"/>
                </a:cubicBezTo>
                <a:cubicBezTo>
                  <a:pt x="26356" y="208066"/>
                  <a:pt x="22034" y="208096"/>
                  <a:pt x="18362" y="209320"/>
                </a:cubicBezTo>
                <a:cubicBezTo>
                  <a:pt x="9621" y="235541"/>
                  <a:pt x="17459" y="227059"/>
                  <a:pt x="0" y="238699"/>
                </a:cubicBezTo>
                <a:cubicBezTo>
                  <a:pt x="7783" y="281503"/>
                  <a:pt x="7345" y="292780"/>
                  <a:pt x="7345" y="27174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Puolivapaa piirto 9"/>
          <p:cNvSpPr/>
          <p:nvPr/>
        </p:nvSpPr>
        <p:spPr>
          <a:xfrm>
            <a:off x="7399654" y="6323584"/>
            <a:ext cx="238707" cy="187385"/>
          </a:xfrm>
          <a:custGeom>
            <a:avLst/>
            <a:gdLst>
              <a:gd name="connsiteX0" fmla="*/ 91816 w 238707"/>
              <a:gd name="connsiteY0" fmla="*/ 98 h 187385"/>
              <a:gd name="connsiteX1" fmla="*/ 55093 w 238707"/>
              <a:gd name="connsiteY1" fmla="*/ 3770 h 187385"/>
              <a:gd name="connsiteX2" fmla="*/ 7353 w 238707"/>
              <a:gd name="connsiteY2" fmla="*/ 14787 h 187385"/>
              <a:gd name="connsiteX3" fmla="*/ 9 w 238707"/>
              <a:gd name="connsiteY3" fmla="*/ 25804 h 187385"/>
              <a:gd name="connsiteX4" fmla="*/ 7353 w 238707"/>
              <a:gd name="connsiteY4" fmla="*/ 80888 h 187385"/>
              <a:gd name="connsiteX5" fmla="*/ 14698 w 238707"/>
              <a:gd name="connsiteY5" fmla="*/ 91905 h 187385"/>
              <a:gd name="connsiteX6" fmla="*/ 25715 w 238707"/>
              <a:gd name="connsiteY6" fmla="*/ 117611 h 187385"/>
              <a:gd name="connsiteX7" fmla="*/ 55093 w 238707"/>
              <a:gd name="connsiteY7" fmla="*/ 161679 h 187385"/>
              <a:gd name="connsiteX8" fmla="*/ 77127 w 238707"/>
              <a:gd name="connsiteY8" fmla="*/ 169023 h 187385"/>
              <a:gd name="connsiteX9" fmla="*/ 88144 w 238707"/>
              <a:gd name="connsiteY9" fmla="*/ 176368 h 187385"/>
              <a:gd name="connsiteX10" fmla="*/ 99160 w 238707"/>
              <a:gd name="connsiteY10" fmla="*/ 180040 h 187385"/>
              <a:gd name="connsiteX11" fmla="*/ 154245 w 238707"/>
              <a:gd name="connsiteY11" fmla="*/ 187385 h 187385"/>
              <a:gd name="connsiteX12" fmla="*/ 168934 w 238707"/>
              <a:gd name="connsiteY12" fmla="*/ 183712 h 187385"/>
              <a:gd name="connsiteX13" fmla="*/ 190968 w 238707"/>
              <a:gd name="connsiteY13" fmla="*/ 180040 h 187385"/>
              <a:gd name="connsiteX14" fmla="*/ 201985 w 238707"/>
              <a:gd name="connsiteY14" fmla="*/ 172696 h 187385"/>
              <a:gd name="connsiteX15" fmla="*/ 213001 w 238707"/>
              <a:gd name="connsiteY15" fmla="*/ 169023 h 187385"/>
              <a:gd name="connsiteX16" fmla="*/ 238707 w 238707"/>
              <a:gd name="connsiteY16" fmla="*/ 143317 h 187385"/>
              <a:gd name="connsiteX17" fmla="*/ 235035 w 238707"/>
              <a:gd name="connsiteY17" fmla="*/ 77216 h 187385"/>
              <a:gd name="connsiteX18" fmla="*/ 231363 w 238707"/>
              <a:gd name="connsiteY18" fmla="*/ 66199 h 187385"/>
              <a:gd name="connsiteX19" fmla="*/ 220346 w 238707"/>
              <a:gd name="connsiteY19" fmla="*/ 62527 h 187385"/>
              <a:gd name="connsiteX20" fmla="*/ 198312 w 238707"/>
              <a:gd name="connsiteY20" fmla="*/ 47838 h 187385"/>
              <a:gd name="connsiteX21" fmla="*/ 176279 w 238707"/>
              <a:gd name="connsiteY21" fmla="*/ 36821 h 187385"/>
              <a:gd name="connsiteX22" fmla="*/ 150573 w 238707"/>
              <a:gd name="connsiteY22" fmla="*/ 25804 h 187385"/>
              <a:gd name="connsiteX23" fmla="*/ 135883 w 238707"/>
              <a:gd name="connsiteY23" fmla="*/ 18459 h 187385"/>
              <a:gd name="connsiteX24" fmla="*/ 124866 w 238707"/>
              <a:gd name="connsiteY24" fmla="*/ 14787 h 187385"/>
              <a:gd name="connsiteX25" fmla="*/ 106505 w 238707"/>
              <a:gd name="connsiteY25" fmla="*/ 7443 h 187385"/>
              <a:gd name="connsiteX26" fmla="*/ 91816 w 238707"/>
              <a:gd name="connsiteY26" fmla="*/ 98 h 18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38707" h="187385">
                <a:moveTo>
                  <a:pt x="91816" y="98"/>
                </a:moveTo>
                <a:cubicBezTo>
                  <a:pt x="83247" y="-514"/>
                  <a:pt x="67245" y="1851"/>
                  <a:pt x="55093" y="3770"/>
                </a:cubicBezTo>
                <a:cubicBezTo>
                  <a:pt x="43648" y="5577"/>
                  <a:pt x="21125" y="11344"/>
                  <a:pt x="7353" y="14787"/>
                </a:cubicBezTo>
                <a:cubicBezTo>
                  <a:pt x="4905" y="18459"/>
                  <a:pt x="347" y="21404"/>
                  <a:pt x="9" y="25804"/>
                </a:cubicBezTo>
                <a:cubicBezTo>
                  <a:pt x="-214" y="28708"/>
                  <a:pt x="3560" y="70773"/>
                  <a:pt x="7353" y="80888"/>
                </a:cubicBezTo>
                <a:cubicBezTo>
                  <a:pt x="8903" y="85021"/>
                  <a:pt x="12250" y="88233"/>
                  <a:pt x="14698" y="91905"/>
                </a:cubicBezTo>
                <a:cubicBezTo>
                  <a:pt x="26518" y="127368"/>
                  <a:pt x="7564" y="72232"/>
                  <a:pt x="25715" y="117611"/>
                </a:cubicBezTo>
                <a:cubicBezTo>
                  <a:pt x="32488" y="134545"/>
                  <a:pt x="32757" y="154234"/>
                  <a:pt x="55093" y="161679"/>
                </a:cubicBezTo>
                <a:lnTo>
                  <a:pt x="77127" y="169023"/>
                </a:lnTo>
                <a:cubicBezTo>
                  <a:pt x="80799" y="171471"/>
                  <a:pt x="84196" y="174394"/>
                  <a:pt x="88144" y="176368"/>
                </a:cubicBezTo>
                <a:cubicBezTo>
                  <a:pt x="91606" y="178099"/>
                  <a:pt x="95342" y="179404"/>
                  <a:pt x="99160" y="180040"/>
                </a:cubicBezTo>
                <a:cubicBezTo>
                  <a:pt x="117432" y="183085"/>
                  <a:pt x="135883" y="184937"/>
                  <a:pt x="154245" y="187385"/>
                </a:cubicBezTo>
                <a:cubicBezTo>
                  <a:pt x="159141" y="186161"/>
                  <a:pt x="163985" y="184702"/>
                  <a:pt x="168934" y="183712"/>
                </a:cubicBezTo>
                <a:cubicBezTo>
                  <a:pt x="176235" y="182252"/>
                  <a:pt x="183904" y="182394"/>
                  <a:pt x="190968" y="180040"/>
                </a:cubicBezTo>
                <a:cubicBezTo>
                  <a:pt x="195155" y="178644"/>
                  <a:pt x="198038" y="174670"/>
                  <a:pt x="201985" y="172696"/>
                </a:cubicBezTo>
                <a:cubicBezTo>
                  <a:pt x="205447" y="170965"/>
                  <a:pt x="209329" y="170247"/>
                  <a:pt x="213001" y="169023"/>
                </a:cubicBezTo>
                <a:cubicBezTo>
                  <a:pt x="229838" y="143768"/>
                  <a:pt x="219317" y="149780"/>
                  <a:pt x="238707" y="143317"/>
                </a:cubicBezTo>
                <a:cubicBezTo>
                  <a:pt x="237483" y="121283"/>
                  <a:pt x="237127" y="99184"/>
                  <a:pt x="235035" y="77216"/>
                </a:cubicBezTo>
                <a:cubicBezTo>
                  <a:pt x="234668" y="73362"/>
                  <a:pt x="234100" y="68936"/>
                  <a:pt x="231363" y="66199"/>
                </a:cubicBezTo>
                <a:cubicBezTo>
                  <a:pt x="228626" y="63462"/>
                  <a:pt x="224018" y="63751"/>
                  <a:pt x="220346" y="62527"/>
                </a:cubicBezTo>
                <a:cubicBezTo>
                  <a:pt x="199460" y="41641"/>
                  <a:pt x="219572" y="58468"/>
                  <a:pt x="198312" y="47838"/>
                </a:cubicBezTo>
                <a:cubicBezTo>
                  <a:pt x="169834" y="33599"/>
                  <a:pt x="203970" y="46051"/>
                  <a:pt x="176279" y="36821"/>
                </a:cubicBezTo>
                <a:cubicBezTo>
                  <a:pt x="153953" y="21936"/>
                  <a:pt x="177674" y="35967"/>
                  <a:pt x="150573" y="25804"/>
                </a:cubicBezTo>
                <a:cubicBezTo>
                  <a:pt x="145447" y="23882"/>
                  <a:pt x="140915" y="20616"/>
                  <a:pt x="135883" y="18459"/>
                </a:cubicBezTo>
                <a:cubicBezTo>
                  <a:pt x="132325" y="16934"/>
                  <a:pt x="128491" y="16146"/>
                  <a:pt x="124866" y="14787"/>
                </a:cubicBezTo>
                <a:cubicBezTo>
                  <a:pt x="118694" y="12473"/>
                  <a:pt x="112900" y="9042"/>
                  <a:pt x="106505" y="7443"/>
                </a:cubicBezTo>
                <a:cubicBezTo>
                  <a:pt x="98108" y="5344"/>
                  <a:pt x="100385" y="710"/>
                  <a:pt x="91816" y="98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Puolivapaa piirto 10"/>
          <p:cNvSpPr/>
          <p:nvPr/>
        </p:nvSpPr>
        <p:spPr>
          <a:xfrm>
            <a:off x="5706737" y="4964935"/>
            <a:ext cx="2038121" cy="929868"/>
          </a:xfrm>
          <a:custGeom>
            <a:avLst/>
            <a:gdLst>
              <a:gd name="connsiteX0" fmla="*/ 260733 w 2038121"/>
              <a:gd name="connsiteY0" fmla="*/ 929089 h 929868"/>
              <a:gd name="connsiteX1" fmla="*/ 150564 w 2038121"/>
              <a:gd name="connsiteY1" fmla="*/ 918072 h 929868"/>
              <a:gd name="connsiteX2" fmla="*/ 121186 w 2038121"/>
              <a:gd name="connsiteY2" fmla="*/ 914400 h 929868"/>
              <a:gd name="connsiteX3" fmla="*/ 95480 w 2038121"/>
              <a:gd name="connsiteY3" fmla="*/ 903383 h 929868"/>
              <a:gd name="connsiteX4" fmla="*/ 73446 w 2038121"/>
              <a:gd name="connsiteY4" fmla="*/ 885022 h 929868"/>
              <a:gd name="connsiteX5" fmla="*/ 62429 w 2038121"/>
              <a:gd name="connsiteY5" fmla="*/ 881349 h 929868"/>
              <a:gd name="connsiteX6" fmla="*/ 58757 w 2038121"/>
              <a:gd name="connsiteY6" fmla="*/ 870332 h 929868"/>
              <a:gd name="connsiteX7" fmla="*/ 47740 w 2038121"/>
              <a:gd name="connsiteY7" fmla="*/ 866660 h 929868"/>
              <a:gd name="connsiteX8" fmla="*/ 36723 w 2038121"/>
              <a:gd name="connsiteY8" fmla="*/ 855643 h 929868"/>
              <a:gd name="connsiteX9" fmla="*/ 33051 w 2038121"/>
              <a:gd name="connsiteY9" fmla="*/ 844626 h 929868"/>
              <a:gd name="connsiteX10" fmla="*/ 22034 w 2038121"/>
              <a:gd name="connsiteY10" fmla="*/ 837282 h 929868"/>
              <a:gd name="connsiteX11" fmla="*/ 14690 w 2038121"/>
              <a:gd name="connsiteY11" fmla="*/ 826265 h 929868"/>
              <a:gd name="connsiteX12" fmla="*/ 11017 w 2038121"/>
              <a:gd name="connsiteY12" fmla="*/ 811576 h 929868"/>
              <a:gd name="connsiteX13" fmla="*/ 3673 w 2038121"/>
              <a:gd name="connsiteY13" fmla="*/ 800559 h 929868"/>
              <a:gd name="connsiteX14" fmla="*/ 0 w 2038121"/>
              <a:gd name="connsiteY14" fmla="*/ 789542 h 929868"/>
              <a:gd name="connsiteX15" fmla="*/ 7345 w 2038121"/>
              <a:gd name="connsiteY15" fmla="*/ 690390 h 929868"/>
              <a:gd name="connsiteX16" fmla="*/ 18362 w 2038121"/>
              <a:gd name="connsiteY16" fmla="*/ 646323 h 929868"/>
              <a:gd name="connsiteX17" fmla="*/ 29379 w 2038121"/>
              <a:gd name="connsiteY17" fmla="*/ 620617 h 929868"/>
              <a:gd name="connsiteX18" fmla="*/ 33051 w 2038121"/>
              <a:gd name="connsiteY18" fmla="*/ 609600 h 929868"/>
              <a:gd name="connsiteX19" fmla="*/ 44068 w 2038121"/>
              <a:gd name="connsiteY19" fmla="*/ 598583 h 929868"/>
              <a:gd name="connsiteX20" fmla="*/ 55085 w 2038121"/>
              <a:gd name="connsiteY20" fmla="*/ 576549 h 929868"/>
              <a:gd name="connsiteX21" fmla="*/ 69774 w 2038121"/>
              <a:gd name="connsiteY21" fmla="*/ 569205 h 929868"/>
              <a:gd name="connsiteX22" fmla="*/ 84463 w 2038121"/>
              <a:gd name="connsiteY22" fmla="*/ 554516 h 929868"/>
              <a:gd name="connsiteX23" fmla="*/ 88135 w 2038121"/>
              <a:gd name="connsiteY23" fmla="*/ 543499 h 929868"/>
              <a:gd name="connsiteX24" fmla="*/ 110169 w 2038121"/>
              <a:gd name="connsiteY24" fmla="*/ 525137 h 929868"/>
              <a:gd name="connsiteX25" fmla="*/ 132203 w 2038121"/>
              <a:gd name="connsiteY25" fmla="*/ 510448 h 929868"/>
              <a:gd name="connsiteX26" fmla="*/ 143220 w 2038121"/>
              <a:gd name="connsiteY26" fmla="*/ 499431 h 929868"/>
              <a:gd name="connsiteX27" fmla="*/ 165253 w 2038121"/>
              <a:gd name="connsiteY27" fmla="*/ 488414 h 929868"/>
              <a:gd name="connsiteX28" fmla="*/ 187287 w 2038121"/>
              <a:gd name="connsiteY28" fmla="*/ 473725 h 929868"/>
              <a:gd name="connsiteX29" fmla="*/ 198304 w 2038121"/>
              <a:gd name="connsiteY29" fmla="*/ 462708 h 929868"/>
              <a:gd name="connsiteX30" fmla="*/ 224010 w 2038121"/>
              <a:gd name="connsiteY30" fmla="*/ 451692 h 929868"/>
              <a:gd name="connsiteX31" fmla="*/ 246044 w 2038121"/>
              <a:gd name="connsiteY31" fmla="*/ 437002 h 929868"/>
              <a:gd name="connsiteX32" fmla="*/ 257061 w 2038121"/>
              <a:gd name="connsiteY32" fmla="*/ 425985 h 929868"/>
              <a:gd name="connsiteX33" fmla="*/ 271750 w 2038121"/>
              <a:gd name="connsiteY33" fmla="*/ 414969 h 929868"/>
              <a:gd name="connsiteX34" fmla="*/ 282767 w 2038121"/>
              <a:gd name="connsiteY34" fmla="*/ 407624 h 929868"/>
              <a:gd name="connsiteX35" fmla="*/ 304800 w 2038121"/>
              <a:gd name="connsiteY35" fmla="*/ 392935 h 929868"/>
              <a:gd name="connsiteX36" fmla="*/ 330506 w 2038121"/>
              <a:gd name="connsiteY36" fmla="*/ 378246 h 929868"/>
              <a:gd name="connsiteX37" fmla="*/ 341523 w 2038121"/>
              <a:gd name="connsiteY37" fmla="*/ 370901 h 929868"/>
              <a:gd name="connsiteX38" fmla="*/ 352540 w 2038121"/>
              <a:gd name="connsiteY38" fmla="*/ 367229 h 929868"/>
              <a:gd name="connsiteX39" fmla="*/ 363557 w 2038121"/>
              <a:gd name="connsiteY39" fmla="*/ 359884 h 929868"/>
              <a:gd name="connsiteX40" fmla="*/ 374574 w 2038121"/>
              <a:gd name="connsiteY40" fmla="*/ 348867 h 929868"/>
              <a:gd name="connsiteX41" fmla="*/ 385591 w 2038121"/>
              <a:gd name="connsiteY41" fmla="*/ 345195 h 929868"/>
              <a:gd name="connsiteX42" fmla="*/ 400280 w 2038121"/>
              <a:gd name="connsiteY42" fmla="*/ 337851 h 929868"/>
              <a:gd name="connsiteX43" fmla="*/ 411297 w 2038121"/>
              <a:gd name="connsiteY43" fmla="*/ 326834 h 929868"/>
              <a:gd name="connsiteX44" fmla="*/ 422314 w 2038121"/>
              <a:gd name="connsiteY44" fmla="*/ 323161 h 929868"/>
              <a:gd name="connsiteX45" fmla="*/ 451692 w 2038121"/>
              <a:gd name="connsiteY45" fmla="*/ 312145 h 929868"/>
              <a:gd name="connsiteX46" fmla="*/ 466381 w 2038121"/>
              <a:gd name="connsiteY46" fmla="*/ 304800 h 929868"/>
              <a:gd name="connsiteX47" fmla="*/ 488415 w 2038121"/>
              <a:gd name="connsiteY47" fmla="*/ 290111 h 929868"/>
              <a:gd name="connsiteX48" fmla="*/ 499432 w 2038121"/>
              <a:gd name="connsiteY48" fmla="*/ 286438 h 929868"/>
              <a:gd name="connsiteX49" fmla="*/ 521465 w 2038121"/>
              <a:gd name="connsiteY49" fmla="*/ 275422 h 929868"/>
              <a:gd name="connsiteX50" fmla="*/ 550844 w 2038121"/>
              <a:gd name="connsiteY50" fmla="*/ 257060 h 929868"/>
              <a:gd name="connsiteX51" fmla="*/ 565533 w 2038121"/>
              <a:gd name="connsiteY51" fmla="*/ 246043 h 929868"/>
              <a:gd name="connsiteX52" fmla="*/ 576550 w 2038121"/>
              <a:gd name="connsiteY52" fmla="*/ 235026 h 929868"/>
              <a:gd name="connsiteX53" fmla="*/ 598583 w 2038121"/>
              <a:gd name="connsiteY53" fmla="*/ 227682 h 929868"/>
              <a:gd name="connsiteX54" fmla="*/ 609600 w 2038121"/>
              <a:gd name="connsiteY54" fmla="*/ 216665 h 929868"/>
              <a:gd name="connsiteX55" fmla="*/ 620617 w 2038121"/>
              <a:gd name="connsiteY55" fmla="*/ 209320 h 929868"/>
              <a:gd name="connsiteX56" fmla="*/ 638979 w 2038121"/>
              <a:gd name="connsiteY56" fmla="*/ 194631 h 929868"/>
              <a:gd name="connsiteX57" fmla="*/ 661012 w 2038121"/>
              <a:gd name="connsiteY57" fmla="*/ 176270 h 929868"/>
              <a:gd name="connsiteX58" fmla="*/ 683046 w 2038121"/>
              <a:gd name="connsiteY58" fmla="*/ 168925 h 929868"/>
              <a:gd name="connsiteX59" fmla="*/ 694063 w 2038121"/>
              <a:gd name="connsiteY59" fmla="*/ 161581 h 929868"/>
              <a:gd name="connsiteX60" fmla="*/ 705080 w 2038121"/>
              <a:gd name="connsiteY60" fmla="*/ 150564 h 929868"/>
              <a:gd name="connsiteX61" fmla="*/ 716097 w 2038121"/>
              <a:gd name="connsiteY61" fmla="*/ 146892 h 929868"/>
              <a:gd name="connsiteX62" fmla="*/ 730786 w 2038121"/>
              <a:gd name="connsiteY62" fmla="*/ 139547 h 929868"/>
              <a:gd name="connsiteX63" fmla="*/ 741803 w 2038121"/>
              <a:gd name="connsiteY63" fmla="*/ 135875 h 929868"/>
              <a:gd name="connsiteX64" fmla="*/ 760164 w 2038121"/>
              <a:gd name="connsiteY64" fmla="*/ 124858 h 929868"/>
              <a:gd name="connsiteX65" fmla="*/ 771181 w 2038121"/>
              <a:gd name="connsiteY65" fmla="*/ 117513 h 929868"/>
              <a:gd name="connsiteX66" fmla="*/ 785870 w 2038121"/>
              <a:gd name="connsiteY66" fmla="*/ 113841 h 929868"/>
              <a:gd name="connsiteX67" fmla="*/ 807904 w 2038121"/>
              <a:gd name="connsiteY67" fmla="*/ 95479 h 929868"/>
              <a:gd name="connsiteX68" fmla="*/ 829938 w 2038121"/>
              <a:gd name="connsiteY68" fmla="*/ 88135 h 929868"/>
              <a:gd name="connsiteX69" fmla="*/ 855644 w 2038121"/>
              <a:gd name="connsiteY69" fmla="*/ 77118 h 929868"/>
              <a:gd name="connsiteX70" fmla="*/ 881350 w 2038121"/>
              <a:gd name="connsiteY70" fmla="*/ 66101 h 929868"/>
              <a:gd name="connsiteX71" fmla="*/ 892367 w 2038121"/>
              <a:gd name="connsiteY71" fmla="*/ 58757 h 929868"/>
              <a:gd name="connsiteX72" fmla="*/ 907056 w 2038121"/>
              <a:gd name="connsiteY72" fmla="*/ 55084 h 929868"/>
              <a:gd name="connsiteX73" fmla="*/ 947451 w 2038121"/>
              <a:gd name="connsiteY73" fmla="*/ 44067 h 929868"/>
              <a:gd name="connsiteX74" fmla="*/ 962140 w 2038121"/>
              <a:gd name="connsiteY74" fmla="*/ 36723 h 929868"/>
              <a:gd name="connsiteX75" fmla="*/ 1006208 w 2038121"/>
              <a:gd name="connsiteY75" fmla="*/ 33051 h 929868"/>
              <a:gd name="connsiteX76" fmla="*/ 1020897 w 2038121"/>
              <a:gd name="connsiteY76" fmla="*/ 29378 h 929868"/>
              <a:gd name="connsiteX77" fmla="*/ 1031914 w 2038121"/>
              <a:gd name="connsiteY77" fmla="*/ 22034 h 929868"/>
              <a:gd name="connsiteX78" fmla="*/ 1050275 w 2038121"/>
              <a:gd name="connsiteY78" fmla="*/ 18361 h 929868"/>
              <a:gd name="connsiteX79" fmla="*/ 1164116 w 2038121"/>
              <a:gd name="connsiteY79" fmla="*/ 11017 h 929868"/>
              <a:gd name="connsiteX80" fmla="*/ 1255923 w 2038121"/>
              <a:gd name="connsiteY80" fmla="*/ 0 h 929868"/>
              <a:gd name="connsiteX81" fmla="*/ 1432193 w 2038121"/>
              <a:gd name="connsiteY81" fmla="*/ 3672 h 929868"/>
              <a:gd name="connsiteX82" fmla="*/ 1509311 w 2038121"/>
              <a:gd name="connsiteY82" fmla="*/ 14689 h 929868"/>
              <a:gd name="connsiteX83" fmla="*/ 1520328 w 2038121"/>
              <a:gd name="connsiteY83" fmla="*/ 22034 h 929868"/>
              <a:gd name="connsiteX84" fmla="*/ 1542362 w 2038121"/>
              <a:gd name="connsiteY84" fmla="*/ 25706 h 929868"/>
              <a:gd name="connsiteX85" fmla="*/ 1560723 w 2038121"/>
              <a:gd name="connsiteY85" fmla="*/ 29378 h 929868"/>
              <a:gd name="connsiteX86" fmla="*/ 1590102 w 2038121"/>
              <a:gd name="connsiteY86" fmla="*/ 40395 h 929868"/>
              <a:gd name="connsiteX87" fmla="*/ 1670892 w 2038121"/>
              <a:gd name="connsiteY87" fmla="*/ 51412 h 929868"/>
              <a:gd name="connsiteX88" fmla="*/ 1714959 w 2038121"/>
              <a:gd name="connsiteY88" fmla="*/ 69773 h 929868"/>
              <a:gd name="connsiteX89" fmla="*/ 1755355 w 2038121"/>
              <a:gd name="connsiteY89" fmla="*/ 80790 h 929868"/>
              <a:gd name="connsiteX90" fmla="*/ 1770044 w 2038121"/>
              <a:gd name="connsiteY90" fmla="*/ 88135 h 929868"/>
              <a:gd name="connsiteX91" fmla="*/ 1788405 w 2038121"/>
              <a:gd name="connsiteY91" fmla="*/ 91807 h 929868"/>
              <a:gd name="connsiteX92" fmla="*/ 1814111 w 2038121"/>
              <a:gd name="connsiteY92" fmla="*/ 99152 h 929868"/>
              <a:gd name="connsiteX93" fmla="*/ 1847162 w 2038121"/>
              <a:gd name="connsiteY93" fmla="*/ 110169 h 929868"/>
              <a:gd name="connsiteX94" fmla="*/ 1858179 w 2038121"/>
              <a:gd name="connsiteY94" fmla="*/ 117513 h 929868"/>
              <a:gd name="connsiteX95" fmla="*/ 1872868 w 2038121"/>
              <a:gd name="connsiteY95" fmla="*/ 121185 h 929868"/>
              <a:gd name="connsiteX96" fmla="*/ 1891229 w 2038121"/>
              <a:gd name="connsiteY96" fmla="*/ 128530 h 929868"/>
              <a:gd name="connsiteX97" fmla="*/ 1905918 w 2038121"/>
              <a:gd name="connsiteY97" fmla="*/ 132202 h 929868"/>
              <a:gd name="connsiteX98" fmla="*/ 1924280 w 2038121"/>
              <a:gd name="connsiteY98" fmla="*/ 139547 h 929868"/>
              <a:gd name="connsiteX99" fmla="*/ 1938969 w 2038121"/>
              <a:gd name="connsiteY99" fmla="*/ 143219 h 929868"/>
              <a:gd name="connsiteX100" fmla="*/ 1957330 w 2038121"/>
              <a:gd name="connsiteY100" fmla="*/ 150564 h 929868"/>
              <a:gd name="connsiteX101" fmla="*/ 1968347 w 2038121"/>
              <a:gd name="connsiteY101" fmla="*/ 154236 h 929868"/>
              <a:gd name="connsiteX102" fmla="*/ 1983036 w 2038121"/>
              <a:gd name="connsiteY102" fmla="*/ 165253 h 929868"/>
              <a:gd name="connsiteX103" fmla="*/ 2001398 w 2038121"/>
              <a:gd name="connsiteY103" fmla="*/ 172598 h 929868"/>
              <a:gd name="connsiteX104" fmla="*/ 2005070 w 2038121"/>
              <a:gd name="connsiteY104" fmla="*/ 183614 h 929868"/>
              <a:gd name="connsiteX105" fmla="*/ 2016087 w 2038121"/>
              <a:gd name="connsiteY105" fmla="*/ 209320 h 929868"/>
              <a:gd name="connsiteX106" fmla="*/ 2019759 w 2038121"/>
              <a:gd name="connsiteY106" fmla="*/ 220337 h 929868"/>
              <a:gd name="connsiteX107" fmla="*/ 2027104 w 2038121"/>
              <a:gd name="connsiteY107" fmla="*/ 231354 h 929868"/>
              <a:gd name="connsiteX108" fmla="*/ 2038121 w 2038121"/>
              <a:gd name="connsiteY108" fmla="*/ 271749 h 929868"/>
              <a:gd name="connsiteX109" fmla="*/ 2034449 w 2038121"/>
              <a:gd name="connsiteY109" fmla="*/ 341523 h 929868"/>
              <a:gd name="connsiteX110" fmla="*/ 2030776 w 2038121"/>
              <a:gd name="connsiteY110" fmla="*/ 367229 h 929868"/>
              <a:gd name="connsiteX111" fmla="*/ 2023432 w 2038121"/>
              <a:gd name="connsiteY111" fmla="*/ 378246 h 929868"/>
              <a:gd name="connsiteX112" fmla="*/ 2012415 w 2038121"/>
              <a:gd name="connsiteY112" fmla="*/ 400279 h 929868"/>
              <a:gd name="connsiteX113" fmla="*/ 2005070 w 2038121"/>
              <a:gd name="connsiteY113" fmla="*/ 422313 h 929868"/>
              <a:gd name="connsiteX114" fmla="*/ 1997726 w 2038121"/>
              <a:gd name="connsiteY114" fmla="*/ 433330 h 929868"/>
              <a:gd name="connsiteX115" fmla="*/ 1994053 w 2038121"/>
              <a:gd name="connsiteY115" fmla="*/ 444347 h 929868"/>
              <a:gd name="connsiteX116" fmla="*/ 1986709 w 2038121"/>
              <a:gd name="connsiteY116" fmla="*/ 455364 h 929868"/>
              <a:gd name="connsiteX117" fmla="*/ 1983036 w 2038121"/>
              <a:gd name="connsiteY117" fmla="*/ 466381 h 929868"/>
              <a:gd name="connsiteX118" fmla="*/ 1975692 w 2038121"/>
              <a:gd name="connsiteY118" fmla="*/ 477398 h 929868"/>
              <a:gd name="connsiteX119" fmla="*/ 1972020 w 2038121"/>
              <a:gd name="connsiteY119" fmla="*/ 488414 h 929868"/>
              <a:gd name="connsiteX120" fmla="*/ 1961003 w 2038121"/>
              <a:gd name="connsiteY120" fmla="*/ 495759 h 929868"/>
              <a:gd name="connsiteX121" fmla="*/ 1946314 w 2038121"/>
              <a:gd name="connsiteY121" fmla="*/ 517793 h 929868"/>
              <a:gd name="connsiteX122" fmla="*/ 1938969 w 2038121"/>
              <a:gd name="connsiteY122" fmla="*/ 528810 h 929868"/>
              <a:gd name="connsiteX123" fmla="*/ 1935297 w 2038121"/>
              <a:gd name="connsiteY123" fmla="*/ 539826 h 929868"/>
              <a:gd name="connsiteX124" fmla="*/ 1913263 w 2038121"/>
              <a:gd name="connsiteY124" fmla="*/ 554516 h 929868"/>
              <a:gd name="connsiteX125" fmla="*/ 1905918 w 2038121"/>
              <a:gd name="connsiteY125" fmla="*/ 565532 h 929868"/>
              <a:gd name="connsiteX126" fmla="*/ 1876540 w 2038121"/>
              <a:gd name="connsiteY126" fmla="*/ 576549 h 929868"/>
              <a:gd name="connsiteX127" fmla="*/ 1836145 w 2038121"/>
              <a:gd name="connsiteY127" fmla="*/ 587566 h 929868"/>
              <a:gd name="connsiteX128" fmla="*/ 1634169 w 2038121"/>
              <a:gd name="connsiteY128" fmla="*/ 594911 h 929868"/>
              <a:gd name="connsiteX129" fmla="*/ 1608463 w 2038121"/>
              <a:gd name="connsiteY129" fmla="*/ 598583 h 929868"/>
              <a:gd name="connsiteX130" fmla="*/ 1575412 w 2038121"/>
              <a:gd name="connsiteY130" fmla="*/ 609600 h 929868"/>
              <a:gd name="connsiteX131" fmla="*/ 1557051 w 2038121"/>
              <a:gd name="connsiteY131" fmla="*/ 613272 h 929868"/>
              <a:gd name="connsiteX132" fmla="*/ 1509311 w 2038121"/>
              <a:gd name="connsiteY132" fmla="*/ 631634 h 929868"/>
              <a:gd name="connsiteX133" fmla="*/ 1479933 w 2038121"/>
              <a:gd name="connsiteY133" fmla="*/ 635306 h 929868"/>
              <a:gd name="connsiteX134" fmla="*/ 1377109 w 2038121"/>
              <a:gd name="connsiteY134" fmla="*/ 646323 h 929868"/>
              <a:gd name="connsiteX135" fmla="*/ 1277957 w 2038121"/>
              <a:gd name="connsiteY135" fmla="*/ 657340 h 929868"/>
              <a:gd name="connsiteX136" fmla="*/ 1164116 w 2038121"/>
              <a:gd name="connsiteY136" fmla="*/ 668357 h 929868"/>
              <a:gd name="connsiteX137" fmla="*/ 1145755 w 2038121"/>
              <a:gd name="connsiteY137" fmla="*/ 675701 h 929868"/>
              <a:gd name="connsiteX138" fmla="*/ 1134738 w 2038121"/>
              <a:gd name="connsiteY138" fmla="*/ 679373 h 929868"/>
              <a:gd name="connsiteX139" fmla="*/ 1112704 w 2038121"/>
              <a:gd name="connsiteY139" fmla="*/ 690390 h 929868"/>
              <a:gd name="connsiteX140" fmla="*/ 1101687 w 2038121"/>
              <a:gd name="connsiteY140" fmla="*/ 697735 h 929868"/>
              <a:gd name="connsiteX141" fmla="*/ 1086998 w 2038121"/>
              <a:gd name="connsiteY141" fmla="*/ 701407 h 929868"/>
              <a:gd name="connsiteX142" fmla="*/ 1068636 w 2038121"/>
              <a:gd name="connsiteY142" fmla="*/ 708752 h 929868"/>
              <a:gd name="connsiteX143" fmla="*/ 1046603 w 2038121"/>
              <a:gd name="connsiteY143" fmla="*/ 716096 h 929868"/>
              <a:gd name="connsiteX144" fmla="*/ 1020897 w 2038121"/>
              <a:gd name="connsiteY144" fmla="*/ 727113 h 929868"/>
              <a:gd name="connsiteX145" fmla="*/ 1009880 w 2038121"/>
              <a:gd name="connsiteY145" fmla="*/ 734458 h 929868"/>
              <a:gd name="connsiteX146" fmla="*/ 998863 w 2038121"/>
              <a:gd name="connsiteY146" fmla="*/ 738130 h 929868"/>
              <a:gd name="connsiteX147" fmla="*/ 965812 w 2038121"/>
              <a:gd name="connsiteY147" fmla="*/ 749147 h 929868"/>
              <a:gd name="connsiteX148" fmla="*/ 932762 w 2038121"/>
              <a:gd name="connsiteY148" fmla="*/ 760164 h 929868"/>
              <a:gd name="connsiteX149" fmla="*/ 921745 w 2038121"/>
              <a:gd name="connsiteY149" fmla="*/ 767508 h 929868"/>
              <a:gd name="connsiteX150" fmla="*/ 866661 w 2038121"/>
              <a:gd name="connsiteY150" fmla="*/ 782198 h 929868"/>
              <a:gd name="connsiteX151" fmla="*/ 826265 w 2038121"/>
              <a:gd name="connsiteY151" fmla="*/ 793214 h 929868"/>
              <a:gd name="connsiteX152" fmla="*/ 815249 w 2038121"/>
              <a:gd name="connsiteY152" fmla="*/ 800559 h 929868"/>
              <a:gd name="connsiteX153" fmla="*/ 800559 w 2038121"/>
              <a:gd name="connsiteY153" fmla="*/ 804231 h 929868"/>
              <a:gd name="connsiteX154" fmla="*/ 782198 w 2038121"/>
              <a:gd name="connsiteY154" fmla="*/ 811576 h 929868"/>
              <a:gd name="connsiteX155" fmla="*/ 767509 w 2038121"/>
              <a:gd name="connsiteY155" fmla="*/ 815248 h 929868"/>
              <a:gd name="connsiteX156" fmla="*/ 730786 w 2038121"/>
              <a:gd name="connsiteY156" fmla="*/ 826265 h 929868"/>
              <a:gd name="connsiteX157" fmla="*/ 690391 w 2038121"/>
              <a:gd name="connsiteY157" fmla="*/ 837282 h 929868"/>
              <a:gd name="connsiteX158" fmla="*/ 642651 w 2038121"/>
              <a:gd name="connsiteY158" fmla="*/ 848299 h 929868"/>
              <a:gd name="connsiteX159" fmla="*/ 594911 w 2038121"/>
              <a:gd name="connsiteY159" fmla="*/ 859316 h 929868"/>
              <a:gd name="connsiteX160" fmla="*/ 543499 w 2038121"/>
              <a:gd name="connsiteY160" fmla="*/ 870332 h 929868"/>
              <a:gd name="connsiteX161" fmla="*/ 374574 w 2038121"/>
              <a:gd name="connsiteY161" fmla="*/ 881349 h 929868"/>
              <a:gd name="connsiteX162" fmla="*/ 352540 w 2038121"/>
              <a:gd name="connsiteY162" fmla="*/ 892366 h 929868"/>
              <a:gd name="connsiteX163" fmla="*/ 330506 w 2038121"/>
              <a:gd name="connsiteY163" fmla="*/ 903383 h 929868"/>
              <a:gd name="connsiteX164" fmla="*/ 260733 w 2038121"/>
              <a:gd name="connsiteY164" fmla="*/ 929089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2038121" h="929868">
                <a:moveTo>
                  <a:pt x="260733" y="929089"/>
                </a:moveTo>
                <a:cubicBezTo>
                  <a:pt x="230743" y="931537"/>
                  <a:pt x="259769" y="928310"/>
                  <a:pt x="150564" y="918072"/>
                </a:cubicBezTo>
                <a:cubicBezTo>
                  <a:pt x="140738" y="917151"/>
                  <a:pt x="130979" y="915624"/>
                  <a:pt x="121186" y="914400"/>
                </a:cubicBezTo>
                <a:cubicBezTo>
                  <a:pt x="93527" y="895960"/>
                  <a:pt x="128679" y="917611"/>
                  <a:pt x="95480" y="903383"/>
                </a:cubicBezTo>
                <a:cubicBezTo>
                  <a:pt x="78663" y="896176"/>
                  <a:pt x="89324" y="895607"/>
                  <a:pt x="73446" y="885022"/>
                </a:cubicBezTo>
                <a:cubicBezTo>
                  <a:pt x="70225" y="882875"/>
                  <a:pt x="66101" y="882573"/>
                  <a:pt x="62429" y="881349"/>
                </a:cubicBezTo>
                <a:cubicBezTo>
                  <a:pt x="61205" y="877677"/>
                  <a:pt x="61494" y="873069"/>
                  <a:pt x="58757" y="870332"/>
                </a:cubicBezTo>
                <a:cubicBezTo>
                  <a:pt x="56020" y="867595"/>
                  <a:pt x="50961" y="868807"/>
                  <a:pt x="47740" y="866660"/>
                </a:cubicBezTo>
                <a:cubicBezTo>
                  <a:pt x="43419" y="863779"/>
                  <a:pt x="40395" y="859315"/>
                  <a:pt x="36723" y="855643"/>
                </a:cubicBezTo>
                <a:cubicBezTo>
                  <a:pt x="35499" y="851971"/>
                  <a:pt x="35469" y="847649"/>
                  <a:pt x="33051" y="844626"/>
                </a:cubicBezTo>
                <a:cubicBezTo>
                  <a:pt x="30294" y="841180"/>
                  <a:pt x="25155" y="840403"/>
                  <a:pt x="22034" y="837282"/>
                </a:cubicBezTo>
                <a:cubicBezTo>
                  <a:pt x="18913" y="834161"/>
                  <a:pt x="17138" y="829937"/>
                  <a:pt x="14690" y="826265"/>
                </a:cubicBezTo>
                <a:cubicBezTo>
                  <a:pt x="13466" y="821369"/>
                  <a:pt x="13005" y="816215"/>
                  <a:pt x="11017" y="811576"/>
                </a:cubicBezTo>
                <a:cubicBezTo>
                  <a:pt x="9278" y="807519"/>
                  <a:pt x="5647" y="804507"/>
                  <a:pt x="3673" y="800559"/>
                </a:cubicBezTo>
                <a:cubicBezTo>
                  <a:pt x="1942" y="797097"/>
                  <a:pt x="1224" y="793214"/>
                  <a:pt x="0" y="789542"/>
                </a:cubicBezTo>
                <a:cubicBezTo>
                  <a:pt x="2448" y="756491"/>
                  <a:pt x="4252" y="723387"/>
                  <a:pt x="7345" y="690390"/>
                </a:cubicBezTo>
                <a:cubicBezTo>
                  <a:pt x="8433" y="678786"/>
                  <a:pt x="15487" y="655906"/>
                  <a:pt x="18362" y="646323"/>
                </a:cubicBezTo>
                <a:cubicBezTo>
                  <a:pt x="24106" y="627178"/>
                  <a:pt x="19821" y="642919"/>
                  <a:pt x="29379" y="620617"/>
                </a:cubicBezTo>
                <a:cubicBezTo>
                  <a:pt x="30904" y="617059"/>
                  <a:pt x="30904" y="612821"/>
                  <a:pt x="33051" y="609600"/>
                </a:cubicBezTo>
                <a:cubicBezTo>
                  <a:pt x="35932" y="605279"/>
                  <a:pt x="40396" y="602255"/>
                  <a:pt x="44068" y="598583"/>
                </a:cubicBezTo>
                <a:cubicBezTo>
                  <a:pt x="46575" y="591063"/>
                  <a:pt x="48513" y="582026"/>
                  <a:pt x="55085" y="576549"/>
                </a:cubicBezTo>
                <a:cubicBezTo>
                  <a:pt x="59290" y="573045"/>
                  <a:pt x="64878" y="571653"/>
                  <a:pt x="69774" y="569205"/>
                </a:cubicBezTo>
                <a:cubicBezTo>
                  <a:pt x="79566" y="539826"/>
                  <a:pt x="64878" y="574101"/>
                  <a:pt x="84463" y="554516"/>
                </a:cubicBezTo>
                <a:cubicBezTo>
                  <a:pt x="87200" y="551779"/>
                  <a:pt x="85988" y="546720"/>
                  <a:pt x="88135" y="543499"/>
                </a:cubicBezTo>
                <a:cubicBezTo>
                  <a:pt x="96181" y="531430"/>
                  <a:pt x="100008" y="533604"/>
                  <a:pt x="110169" y="525137"/>
                </a:cubicBezTo>
                <a:cubicBezTo>
                  <a:pt x="128507" y="509855"/>
                  <a:pt x="112842" y="516901"/>
                  <a:pt x="132203" y="510448"/>
                </a:cubicBezTo>
                <a:cubicBezTo>
                  <a:pt x="135875" y="506776"/>
                  <a:pt x="138899" y="502312"/>
                  <a:pt x="143220" y="499431"/>
                </a:cubicBezTo>
                <a:cubicBezTo>
                  <a:pt x="176354" y="477341"/>
                  <a:pt x="130569" y="517317"/>
                  <a:pt x="165253" y="488414"/>
                </a:cubicBezTo>
                <a:cubicBezTo>
                  <a:pt x="183591" y="473133"/>
                  <a:pt x="167926" y="480180"/>
                  <a:pt x="187287" y="473725"/>
                </a:cubicBezTo>
                <a:cubicBezTo>
                  <a:pt x="190959" y="470053"/>
                  <a:pt x="194078" y="465727"/>
                  <a:pt x="198304" y="462708"/>
                </a:cubicBezTo>
                <a:cubicBezTo>
                  <a:pt x="206245" y="457036"/>
                  <a:pt x="215020" y="454688"/>
                  <a:pt x="224010" y="451692"/>
                </a:cubicBezTo>
                <a:cubicBezTo>
                  <a:pt x="259155" y="416547"/>
                  <a:pt x="214156" y="458261"/>
                  <a:pt x="246044" y="437002"/>
                </a:cubicBezTo>
                <a:cubicBezTo>
                  <a:pt x="250365" y="434121"/>
                  <a:pt x="253118" y="429365"/>
                  <a:pt x="257061" y="425985"/>
                </a:cubicBezTo>
                <a:cubicBezTo>
                  <a:pt x="261708" y="422002"/>
                  <a:pt x="266770" y="418526"/>
                  <a:pt x="271750" y="414969"/>
                </a:cubicBezTo>
                <a:cubicBezTo>
                  <a:pt x="275342" y="412404"/>
                  <a:pt x="279376" y="410450"/>
                  <a:pt x="282767" y="407624"/>
                </a:cubicBezTo>
                <a:cubicBezTo>
                  <a:pt x="301105" y="392342"/>
                  <a:pt x="285439" y="399388"/>
                  <a:pt x="304800" y="392935"/>
                </a:cubicBezTo>
                <a:cubicBezTo>
                  <a:pt x="325730" y="372005"/>
                  <a:pt x="304613" y="389343"/>
                  <a:pt x="330506" y="378246"/>
                </a:cubicBezTo>
                <a:cubicBezTo>
                  <a:pt x="334563" y="376507"/>
                  <a:pt x="337575" y="372875"/>
                  <a:pt x="341523" y="370901"/>
                </a:cubicBezTo>
                <a:cubicBezTo>
                  <a:pt x="344985" y="369170"/>
                  <a:pt x="348868" y="368453"/>
                  <a:pt x="352540" y="367229"/>
                </a:cubicBezTo>
                <a:cubicBezTo>
                  <a:pt x="356212" y="364781"/>
                  <a:pt x="360166" y="362710"/>
                  <a:pt x="363557" y="359884"/>
                </a:cubicBezTo>
                <a:cubicBezTo>
                  <a:pt x="367547" y="356559"/>
                  <a:pt x="370253" y="351748"/>
                  <a:pt x="374574" y="348867"/>
                </a:cubicBezTo>
                <a:cubicBezTo>
                  <a:pt x="377795" y="346720"/>
                  <a:pt x="382033" y="346720"/>
                  <a:pt x="385591" y="345195"/>
                </a:cubicBezTo>
                <a:cubicBezTo>
                  <a:pt x="390623" y="343039"/>
                  <a:pt x="395384" y="340299"/>
                  <a:pt x="400280" y="337851"/>
                </a:cubicBezTo>
                <a:cubicBezTo>
                  <a:pt x="403952" y="334179"/>
                  <a:pt x="406976" y="329715"/>
                  <a:pt x="411297" y="326834"/>
                </a:cubicBezTo>
                <a:cubicBezTo>
                  <a:pt x="414518" y="324687"/>
                  <a:pt x="418852" y="324892"/>
                  <a:pt x="422314" y="323161"/>
                </a:cubicBezTo>
                <a:cubicBezTo>
                  <a:pt x="447526" y="310554"/>
                  <a:pt x="416269" y="319229"/>
                  <a:pt x="451692" y="312145"/>
                </a:cubicBezTo>
                <a:cubicBezTo>
                  <a:pt x="456588" y="309697"/>
                  <a:pt x="461687" y="307617"/>
                  <a:pt x="466381" y="304800"/>
                </a:cubicBezTo>
                <a:cubicBezTo>
                  <a:pt x="473950" y="300258"/>
                  <a:pt x="480041" y="292903"/>
                  <a:pt x="488415" y="290111"/>
                </a:cubicBezTo>
                <a:cubicBezTo>
                  <a:pt x="492087" y="288887"/>
                  <a:pt x="495970" y="288169"/>
                  <a:pt x="499432" y="286438"/>
                </a:cubicBezTo>
                <a:cubicBezTo>
                  <a:pt x="527902" y="272203"/>
                  <a:pt x="493780" y="284650"/>
                  <a:pt x="521465" y="275422"/>
                </a:cubicBezTo>
                <a:cubicBezTo>
                  <a:pt x="543536" y="253351"/>
                  <a:pt x="519545" y="274448"/>
                  <a:pt x="550844" y="257060"/>
                </a:cubicBezTo>
                <a:cubicBezTo>
                  <a:pt x="556194" y="254088"/>
                  <a:pt x="560886" y="250026"/>
                  <a:pt x="565533" y="246043"/>
                </a:cubicBezTo>
                <a:cubicBezTo>
                  <a:pt x="569476" y="242663"/>
                  <a:pt x="572010" y="237548"/>
                  <a:pt x="576550" y="235026"/>
                </a:cubicBezTo>
                <a:cubicBezTo>
                  <a:pt x="583317" y="231266"/>
                  <a:pt x="598583" y="227682"/>
                  <a:pt x="598583" y="227682"/>
                </a:cubicBezTo>
                <a:cubicBezTo>
                  <a:pt x="602255" y="224010"/>
                  <a:pt x="605610" y="219990"/>
                  <a:pt x="609600" y="216665"/>
                </a:cubicBezTo>
                <a:cubicBezTo>
                  <a:pt x="612991" y="213839"/>
                  <a:pt x="617496" y="212441"/>
                  <a:pt x="620617" y="209320"/>
                </a:cubicBezTo>
                <a:cubicBezTo>
                  <a:pt x="637228" y="192710"/>
                  <a:pt x="617531" y="201781"/>
                  <a:pt x="638979" y="194631"/>
                </a:cubicBezTo>
                <a:cubicBezTo>
                  <a:pt x="645897" y="187713"/>
                  <a:pt x="651810" y="180360"/>
                  <a:pt x="661012" y="176270"/>
                </a:cubicBezTo>
                <a:cubicBezTo>
                  <a:pt x="668087" y="173126"/>
                  <a:pt x="676604" y="173219"/>
                  <a:pt x="683046" y="168925"/>
                </a:cubicBezTo>
                <a:cubicBezTo>
                  <a:pt x="686718" y="166477"/>
                  <a:pt x="690672" y="164406"/>
                  <a:pt x="694063" y="161581"/>
                </a:cubicBezTo>
                <a:cubicBezTo>
                  <a:pt x="698053" y="158256"/>
                  <a:pt x="700759" y="153445"/>
                  <a:pt x="705080" y="150564"/>
                </a:cubicBezTo>
                <a:cubicBezTo>
                  <a:pt x="708301" y="148417"/>
                  <a:pt x="712539" y="148417"/>
                  <a:pt x="716097" y="146892"/>
                </a:cubicBezTo>
                <a:cubicBezTo>
                  <a:pt x="721129" y="144736"/>
                  <a:pt x="725754" y="141703"/>
                  <a:pt x="730786" y="139547"/>
                </a:cubicBezTo>
                <a:cubicBezTo>
                  <a:pt x="734344" y="138022"/>
                  <a:pt x="738341" y="137606"/>
                  <a:pt x="741803" y="135875"/>
                </a:cubicBezTo>
                <a:cubicBezTo>
                  <a:pt x="748187" y="132683"/>
                  <a:pt x="754111" y="128641"/>
                  <a:pt x="760164" y="124858"/>
                </a:cubicBezTo>
                <a:cubicBezTo>
                  <a:pt x="763907" y="122519"/>
                  <a:pt x="767124" y="119252"/>
                  <a:pt x="771181" y="117513"/>
                </a:cubicBezTo>
                <a:cubicBezTo>
                  <a:pt x="775820" y="115525"/>
                  <a:pt x="780974" y="115065"/>
                  <a:pt x="785870" y="113841"/>
                </a:cubicBezTo>
                <a:cubicBezTo>
                  <a:pt x="792788" y="106923"/>
                  <a:pt x="798702" y="99569"/>
                  <a:pt x="807904" y="95479"/>
                </a:cubicBezTo>
                <a:cubicBezTo>
                  <a:pt x="814979" y="92335"/>
                  <a:pt x="823014" y="91597"/>
                  <a:pt x="829938" y="88135"/>
                </a:cubicBezTo>
                <a:cubicBezTo>
                  <a:pt x="848089" y="79059"/>
                  <a:pt x="839434" y="82521"/>
                  <a:pt x="855644" y="77118"/>
                </a:cubicBezTo>
                <a:cubicBezTo>
                  <a:pt x="883299" y="58681"/>
                  <a:pt x="848156" y="80326"/>
                  <a:pt x="881350" y="66101"/>
                </a:cubicBezTo>
                <a:cubicBezTo>
                  <a:pt x="885407" y="64363"/>
                  <a:pt x="888310" y="60496"/>
                  <a:pt x="892367" y="58757"/>
                </a:cubicBezTo>
                <a:cubicBezTo>
                  <a:pt x="897006" y="56769"/>
                  <a:pt x="902222" y="56534"/>
                  <a:pt x="907056" y="55084"/>
                </a:cubicBezTo>
                <a:cubicBezTo>
                  <a:pt x="944324" y="43903"/>
                  <a:pt x="913990" y="50761"/>
                  <a:pt x="947451" y="44067"/>
                </a:cubicBezTo>
                <a:cubicBezTo>
                  <a:pt x="952347" y="41619"/>
                  <a:pt x="956760" y="37732"/>
                  <a:pt x="962140" y="36723"/>
                </a:cubicBezTo>
                <a:cubicBezTo>
                  <a:pt x="976628" y="34007"/>
                  <a:pt x="991582" y="34879"/>
                  <a:pt x="1006208" y="33051"/>
                </a:cubicBezTo>
                <a:cubicBezTo>
                  <a:pt x="1011216" y="32425"/>
                  <a:pt x="1016001" y="30602"/>
                  <a:pt x="1020897" y="29378"/>
                </a:cubicBezTo>
                <a:cubicBezTo>
                  <a:pt x="1024569" y="26930"/>
                  <a:pt x="1027782" y="23584"/>
                  <a:pt x="1031914" y="22034"/>
                </a:cubicBezTo>
                <a:cubicBezTo>
                  <a:pt x="1037758" y="19842"/>
                  <a:pt x="1044055" y="18879"/>
                  <a:pt x="1050275" y="18361"/>
                </a:cubicBezTo>
                <a:cubicBezTo>
                  <a:pt x="1088170" y="15203"/>
                  <a:pt x="1126182" y="13663"/>
                  <a:pt x="1164116" y="11017"/>
                </a:cubicBezTo>
                <a:cubicBezTo>
                  <a:pt x="1214531" y="7500"/>
                  <a:pt x="1204207" y="7957"/>
                  <a:pt x="1255923" y="0"/>
                </a:cubicBezTo>
                <a:lnTo>
                  <a:pt x="1432193" y="3672"/>
                </a:lnTo>
                <a:cubicBezTo>
                  <a:pt x="1443255" y="4067"/>
                  <a:pt x="1507763" y="14451"/>
                  <a:pt x="1509311" y="14689"/>
                </a:cubicBezTo>
                <a:cubicBezTo>
                  <a:pt x="1512983" y="17137"/>
                  <a:pt x="1516141" y="20638"/>
                  <a:pt x="1520328" y="22034"/>
                </a:cubicBezTo>
                <a:cubicBezTo>
                  <a:pt x="1527392" y="24389"/>
                  <a:pt x="1535036" y="24374"/>
                  <a:pt x="1542362" y="25706"/>
                </a:cubicBezTo>
                <a:cubicBezTo>
                  <a:pt x="1548503" y="26822"/>
                  <a:pt x="1554603" y="28154"/>
                  <a:pt x="1560723" y="29378"/>
                </a:cubicBezTo>
                <a:cubicBezTo>
                  <a:pt x="1562500" y="30089"/>
                  <a:pt x="1584680" y="39378"/>
                  <a:pt x="1590102" y="40395"/>
                </a:cubicBezTo>
                <a:cubicBezTo>
                  <a:pt x="1622949" y="46554"/>
                  <a:pt x="1639635" y="47939"/>
                  <a:pt x="1670892" y="51412"/>
                </a:cubicBezTo>
                <a:cubicBezTo>
                  <a:pt x="1699121" y="70231"/>
                  <a:pt x="1684219" y="64650"/>
                  <a:pt x="1714959" y="69773"/>
                </a:cubicBezTo>
                <a:cubicBezTo>
                  <a:pt x="1748642" y="86614"/>
                  <a:pt x="1706441" y="67450"/>
                  <a:pt x="1755355" y="80790"/>
                </a:cubicBezTo>
                <a:cubicBezTo>
                  <a:pt x="1760636" y="82230"/>
                  <a:pt x="1764851" y="86404"/>
                  <a:pt x="1770044" y="88135"/>
                </a:cubicBezTo>
                <a:cubicBezTo>
                  <a:pt x="1775965" y="90109"/>
                  <a:pt x="1782350" y="90293"/>
                  <a:pt x="1788405" y="91807"/>
                </a:cubicBezTo>
                <a:cubicBezTo>
                  <a:pt x="1797050" y="93968"/>
                  <a:pt x="1805736" y="96107"/>
                  <a:pt x="1814111" y="99152"/>
                </a:cubicBezTo>
                <a:cubicBezTo>
                  <a:pt x="1851276" y="112666"/>
                  <a:pt x="1804170" y="101569"/>
                  <a:pt x="1847162" y="110169"/>
                </a:cubicBezTo>
                <a:cubicBezTo>
                  <a:pt x="1850834" y="112617"/>
                  <a:pt x="1854122" y="115775"/>
                  <a:pt x="1858179" y="117513"/>
                </a:cubicBezTo>
                <a:cubicBezTo>
                  <a:pt x="1862818" y="119501"/>
                  <a:pt x="1868080" y="119589"/>
                  <a:pt x="1872868" y="121185"/>
                </a:cubicBezTo>
                <a:cubicBezTo>
                  <a:pt x="1879122" y="123270"/>
                  <a:pt x="1884975" y="126445"/>
                  <a:pt x="1891229" y="128530"/>
                </a:cubicBezTo>
                <a:cubicBezTo>
                  <a:pt x="1896017" y="130126"/>
                  <a:pt x="1901130" y="130606"/>
                  <a:pt x="1905918" y="132202"/>
                </a:cubicBezTo>
                <a:cubicBezTo>
                  <a:pt x="1912172" y="134287"/>
                  <a:pt x="1918026" y="137462"/>
                  <a:pt x="1924280" y="139547"/>
                </a:cubicBezTo>
                <a:cubicBezTo>
                  <a:pt x="1929068" y="141143"/>
                  <a:pt x="1934181" y="141623"/>
                  <a:pt x="1938969" y="143219"/>
                </a:cubicBezTo>
                <a:cubicBezTo>
                  <a:pt x="1945223" y="145304"/>
                  <a:pt x="1951158" y="148249"/>
                  <a:pt x="1957330" y="150564"/>
                </a:cubicBezTo>
                <a:cubicBezTo>
                  <a:pt x="1960954" y="151923"/>
                  <a:pt x="1964675" y="153012"/>
                  <a:pt x="1968347" y="154236"/>
                </a:cubicBezTo>
                <a:cubicBezTo>
                  <a:pt x="1973243" y="157908"/>
                  <a:pt x="1977686" y="162281"/>
                  <a:pt x="1983036" y="165253"/>
                </a:cubicBezTo>
                <a:cubicBezTo>
                  <a:pt x="1988799" y="168454"/>
                  <a:pt x="1996334" y="168378"/>
                  <a:pt x="2001398" y="172598"/>
                </a:cubicBezTo>
                <a:cubicBezTo>
                  <a:pt x="2004372" y="175076"/>
                  <a:pt x="2004007" y="179892"/>
                  <a:pt x="2005070" y="183614"/>
                </a:cubicBezTo>
                <a:cubicBezTo>
                  <a:pt x="2010999" y="204363"/>
                  <a:pt x="2004907" y="192550"/>
                  <a:pt x="2016087" y="209320"/>
                </a:cubicBezTo>
                <a:cubicBezTo>
                  <a:pt x="2017311" y="212992"/>
                  <a:pt x="2018028" y="216875"/>
                  <a:pt x="2019759" y="220337"/>
                </a:cubicBezTo>
                <a:cubicBezTo>
                  <a:pt x="2021733" y="224285"/>
                  <a:pt x="2025836" y="227126"/>
                  <a:pt x="2027104" y="231354"/>
                </a:cubicBezTo>
                <a:cubicBezTo>
                  <a:pt x="2043778" y="286933"/>
                  <a:pt x="2019171" y="233852"/>
                  <a:pt x="2038121" y="271749"/>
                </a:cubicBezTo>
                <a:cubicBezTo>
                  <a:pt x="2036897" y="295007"/>
                  <a:pt x="2036235" y="318301"/>
                  <a:pt x="2034449" y="341523"/>
                </a:cubicBezTo>
                <a:cubicBezTo>
                  <a:pt x="2033785" y="350153"/>
                  <a:pt x="2033263" y="358938"/>
                  <a:pt x="2030776" y="367229"/>
                </a:cubicBezTo>
                <a:cubicBezTo>
                  <a:pt x="2029508" y="371456"/>
                  <a:pt x="2025406" y="374298"/>
                  <a:pt x="2023432" y="378246"/>
                </a:cubicBezTo>
                <a:cubicBezTo>
                  <a:pt x="2008231" y="408648"/>
                  <a:pt x="2033457" y="368715"/>
                  <a:pt x="2012415" y="400279"/>
                </a:cubicBezTo>
                <a:cubicBezTo>
                  <a:pt x="2009967" y="407624"/>
                  <a:pt x="2009364" y="415871"/>
                  <a:pt x="2005070" y="422313"/>
                </a:cubicBezTo>
                <a:cubicBezTo>
                  <a:pt x="2002622" y="425985"/>
                  <a:pt x="1999700" y="429382"/>
                  <a:pt x="1997726" y="433330"/>
                </a:cubicBezTo>
                <a:cubicBezTo>
                  <a:pt x="1995995" y="436792"/>
                  <a:pt x="1995784" y="440885"/>
                  <a:pt x="1994053" y="444347"/>
                </a:cubicBezTo>
                <a:cubicBezTo>
                  <a:pt x="1992079" y="448295"/>
                  <a:pt x="1988683" y="451416"/>
                  <a:pt x="1986709" y="455364"/>
                </a:cubicBezTo>
                <a:cubicBezTo>
                  <a:pt x="1984978" y="458826"/>
                  <a:pt x="1984767" y="462919"/>
                  <a:pt x="1983036" y="466381"/>
                </a:cubicBezTo>
                <a:cubicBezTo>
                  <a:pt x="1981062" y="470329"/>
                  <a:pt x="1977666" y="473450"/>
                  <a:pt x="1975692" y="477398"/>
                </a:cubicBezTo>
                <a:cubicBezTo>
                  <a:pt x="1973961" y="480860"/>
                  <a:pt x="1974438" y="485392"/>
                  <a:pt x="1972020" y="488414"/>
                </a:cubicBezTo>
                <a:cubicBezTo>
                  <a:pt x="1969263" y="491860"/>
                  <a:pt x="1964675" y="493311"/>
                  <a:pt x="1961003" y="495759"/>
                </a:cubicBezTo>
                <a:lnTo>
                  <a:pt x="1946314" y="517793"/>
                </a:lnTo>
                <a:lnTo>
                  <a:pt x="1938969" y="528810"/>
                </a:lnTo>
                <a:cubicBezTo>
                  <a:pt x="1937745" y="532482"/>
                  <a:pt x="1938034" y="537089"/>
                  <a:pt x="1935297" y="539826"/>
                </a:cubicBezTo>
                <a:cubicBezTo>
                  <a:pt x="1929055" y="546068"/>
                  <a:pt x="1913263" y="554516"/>
                  <a:pt x="1913263" y="554516"/>
                </a:cubicBezTo>
                <a:cubicBezTo>
                  <a:pt x="1910815" y="558188"/>
                  <a:pt x="1909039" y="562411"/>
                  <a:pt x="1905918" y="565532"/>
                </a:cubicBezTo>
                <a:cubicBezTo>
                  <a:pt x="1896461" y="574989"/>
                  <a:pt x="1889681" y="573921"/>
                  <a:pt x="1876540" y="576549"/>
                </a:cubicBezTo>
                <a:cubicBezTo>
                  <a:pt x="1859199" y="588110"/>
                  <a:pt x="1865684" y="586159"/>
                  <a:pt x="1836145" y="587566"/>
                </a:cubicBezTo>
                <a:cubicBezTo>
                  <a:pt x="1768851" y="590770"/>
                  <a:pt x="1701494" y="592463"/>
                  <a:pt x="1634169" y="594911"/>
                </a:cubicBezTo>
                <a:cubicBezTo>
                  <a:pt x="1625600" y="596135"/>
                  <a:pt x="1616860" y="596484"/>
                  <a:pt x="1608463" y="598583"/>
                </a:cubicBezTo>
                <a:cubicBezTo>
                  <a:pt x="1597197" y="601400"/>
                  <a:pt x="1586799" y="607323"/>
                  <a:pt x="1575412" y="609600"/>
                </a:cubicBezTo>
                <a:lnTo>
                  <a:pt x="1557051" y="613272"/>
                </a:lnTo>
                <a:cubicBezTo>
                  <a:pt x="1541747" y="620925"/>
                  <a:pt x="1526400" y="628786"/>
                  <a:pt x="1509311" y="631634"/>
                </a:cubicBezTo>
                <a:cubicBezTo>
                  <a:pt x="1499576" y="633257"/>
                  <a:pt x="1489681" y="633767"/>
                  <a:pt x="1479933" y="635306"/>
                </a:cubicBezTo>
                <a:cubicBezTo>
                  <a:pt x="1404318" y="647245"/>
                  <a:pt x="1475607" y="640529"/>
                  <a:pt x="1377109" y="646323"/>
                </a:cubicBezTo>
                <a:cubicBezTo>
                  <a:pt x="1290923" y="658634"/>
                  <a:pt x="1360451" y="649840"/>
                  <a:pt x="1277957" y="657340"/>
                </a:cubicBezTo>
                <a:lnTo>
                  <a:pt x="1164116" y="668357"/>
                </a:lnTo>
                <a:cubicBezTo>
                  <a:pt x="1157996" y="670805"/>
                  <a:pt x="1151927" y="673387"/>
                  <a:pt x="1145755" y="675701"/>
                </a:cubicBezTo>
                <a:cubicBezTo>
                  <a:pt x="1142130" y="677060"/>
                  <a:pt x="1138200" y="677642"/>
                  <a:pt x="1134738" y="679373"/>
                </a:cubicBezTo>
                <a:cubicBezTo>
                  <a:pt x="1106262" y="693611"/>
                  <a:pt x="1140395" y="681160"/>
                  <a:pt x="1112704" y="690390"/>
                </a:cubicBezTo>
                <a:cubicBezTo>
                  <a:pt x="1109032" y="692838"/>
                  <a:pt x="1105744" y="695996"/>
                  <a:pt x="1101687" y="697735"/>
                </a:cubicBezTo>
                <a:cubicBezTo>
                  <a:pt x="1097048" y="699723"/>
                  <a:pt x="1091786" y="699811"/>
                  <a:pt x="1086998" y="701407"/>
                </a:cubicBezTo>
                <a:cubicBezTo>
                  <a:pt x="1080744" y="703492"/>
                  <a:pt x="1074831" y="706499"/>
                  <a:pt x="1068636" y="708752"/>
                </a:cubicBezTo>
                <a:cubicBezTo>
                  <a:pt x="1061361" y="711398"/>
                  <a:pt x="1046603" y="716096"/>
                  <a:pt x="1046603" y="716096"/>
                </a:cubicBezTo>
                <a:cubicBezTo>
                  <a:pt x="1018944" y="734536"/>
                  <a:pt x="1054096" y="712885"/>
                  <a:pt x="1020897" y="727113"/>
                </a:cubicBezTo>
                <a:cubicBezTo>
                  <a:pt x="1016840" y="728852"/>
                  <a:pt x="1013828" y="732484"/>
                  <a:pt x="1009880" y="734458"/>
                </a:cubicBezTo>
                <a:cubicBezTo>
                  <a:pt x="1006418" y="736189"/>
                  <a:pt x="1002421" y="736605"/>
                  <a:pt x="998863" y="738130"/>
                </a:cubicBezTo>
                <a:cubicBezTo>
                  <a:pt x="972254" y="749534"/>
                  <a:pt x="996767" y="742957"/>
                  <a:pt x="965812" y="749147"/>
                </a:cubicBezTo>
                <a:cubicBezTo>
                  <a:pt x="916419" y="773845"/>
                  <a:pt x="989693" y="738816"/>
                  <a:pt x="932762" y="760164"/>
                </a:cubicBezTo>
                <a:cubicBezTo>
                  <a:pt x="928630" y="761714"/>
                  <a:pt x="925819" y="765811"/>
                  <a:pt x="921745" y="767508"/>
                </a:cubicBezTo>
                <a:cubicBezTo>
                  <a:pt x="895002" y="778650"/>
                  <a:pt x="891575" y="778045"/>
                  <a:pt x="866661" y="782198"/>
                </a:cubicBezTo>
                <a:cubicBezTo>
                  <a:pt x="841769" y="798791"/>
                  <a:pt x="872686" y="780553"/>
                  <a:pt x="826265" y="793214"/>
                </a:cubicBezTo>
                <a:cubicBezTo>
                  <a:pt x="822007" y="794375"/>
                  <a:pt x="819306" y="798820"/>
                  <a:pt x="815249" y="800559"/>
                </a:cubicBezTo>
                <a:cubicBezTo>
                  <a:pt x="810610" y="802547"/>
                  <a:pt x="805347" y="802635"/>
                  <a:pt x="800559" y="804231"/>
                </a:cubicBezTo>
                <a:cubicBezTo>
                  <a:pt x="794305" y="806316"/>
                  <a:pt x="788452" y="809491"/>
                  <a:pt x="782198" y="811576"/>
                </a:cubicBezTo>
                <a:cubicBezTo>
                  <a:pt x="777410" y="813172"/>
                  <a:pt x="772297" y="813652"/>
                  <a:pt x="767509" y="815248"/>
                </a:cubicBezTo>
                <a:cubicBezTo>
                  <a:pt x="731272" y="827327"/>
                  <a:pt x="767048" y="819013"/>
                  <a:pt x="730786" y="826265"/>
                </a:cubicBezTo>
                <a:cubicBezTo>
                  <a:pt x="691479" y="841988"/>
                  <a:pt x="734775" y="826187"/>
                  <a:pt x="690391" y="837282"/>
                </a:cubicBezTo>
                <a:cubicBezTo>
                  <a:pt x="636615" y="850725"/>
                  <a:pt x="702329" y="839772"/>
                  <a:pt x="642651" y="848299"/>
                </a:cubicBezTo>
                <a:cubicBezTo>
                  <a:pt x="614208" y="862520"/>
                  <a:pt x="641177" y="851151"/>
                  <a:pt x="594911" y="859316"/>
                </a:cubicBezTo>
                <a:cubicBezTo>
                  <a:pt x="541128" y="868807"/>
                  <a:pt x="588164" y="864749"/>
                  <a:pt x="543499" y="870332"/>
                </a:cubicBezTo>
                <a:cubicBezTo>
                  <a:pt x="458889" y="880908"/>
                  <a:pt x="475453" y="877746"/>
                  <a:pt x="374574" y="881349"/>
                </a:cubicBezTo>
                <a:cubicBezTo>
                  <a:pt x="343000" y="902399"/>
                  <a:pt x="382948" y="877162"/>
                  <a:pt x="352540" y="892366"/>
                </a:cubicBezTo>
                <a:cubicBezTo>
                  <a:pt x="336691" y="900290"/>
                  <a:pt x="347123" y="899691"/>
                  <a:pt x="330506" y="903383"/>
                </a:cubicBezTo>
                <a:cubicBezTo>
                  <a:pt x="307642" y="908464"/>
                  <a:pt x="290723" y="926641"/>
                  <a:pt x="260733" y="929089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Puolivapaa piirto 14"/>
          <p:cNvSpPr/>
          <p:nvPr/>
        </p:nvSpPr>
        <p:spPr>
          <a:xfrm>
            <a:off x="5361992" y="3085322"/>
            <a:ext cx="3203779" cy="1318727"/>
          </a:xfrm>
          <a:custGeom>
            <a:avLst/>
            <a:gdLst>
              <a:gd name="connsiteX0" fmla="*/ 0 w 3203779"/>
              <a:gd name="connsiteY0" fmla="*/ 143070 h 1318727"/>
              <a:gd name="connsiteX1" fmla="*/ 80865 w 3203779"/>
              <a:gd name="connsiteY1" fmla="*/ 149290 h 1318727"/>
              <a:gd name="connsiteX2" fmla="*/ 99526 w 3203779"/>
              <a:gd name="connsiteY2" fmla="*/ 155511 h 1318727"/>
              <a:gd name="connsiteX3" fmla="*/ 149290 w 3203779"/>
              <a:gd name="connsiteY3" fmla="*/ 167951 h 1318727"/>
              <a:gd name="connsiteX4" fmla="*/ 261257 w 3203779"/>
              <a:gd name="connsiteY4" fmla="*/ 174172 h 1318727"/>
              <a:gd name="connsiteX5" fmla="*/ 317241 w 3203779"/>
              <a:gd name="connsiteY5" fmla="*/ 192833 h 1318727"/>
              <a:gd name="connsiteX6" fmla="*/ 447869 w 3203779"/>
              <a:gd name="connsiteY6" fmla="*/ 174172 h 1318727"/>
              <a:gd name="connsiteX7" fmla="*/ 472751 w 3203779"/>
              <a:gd name="connsiteY7" fmla="*/ 161731 h 1318727"/>
              <a:gd name="connsiteX8" fmla="*/ 491412 w 3203779"/>
              <a:gd name="connsiteY8" fmla="*/ 155511 h 1318727"/>
              <a:gd name="connsiteX9" fmla="*/ 510073 w 3203779"/>
              <a:gd name="connsiteY9" fmla="*/ 143070 h 1318727"/>
              <a:gd name="connsiteX10" fmla="*/ 547396 w 3203779"/>
              <a:gd name="connsiteY10" fmla="*/ 130629 h 1318727"/>
              <a:gd name="connsiteX11" fmla="*/ 734008 w 3203779"/>
              <a:gd name="connsiteY11" fmla="*/ 136849 h 1318727"/>
              <a:gd name="connsiteX12" fmla="*/ 821094 w 3203779"/>
              <a:gd name="connsiteY12" fmla="*/ 149290 h 1318727"/>
              <a:gd name="connsiteX13" fmla="*/ 889518 w 3203779"/>
              <a:gd name="connsiteY13" fmla="*/ 167951 h 1318727"/>
              <a:gd name="connsiteX14" fmla="*/ 920620 w 3203779"/>
              <a:gd name="connsiteY14" fmla="*/ 174172 h 1318727"/>
              <a:gd name="connsiteX15" fmla="*/ 945502 w 3203779"/>
              <a:gd name="connsiteY15" fmla="*/ 186613 h 1318727"/>
              <a:gd name="connsiteX16" fmla="*/ 970384 w 3203779"/>
              <a:gd name="connsiteY16" fmla="*/ 192833 h 1318727"/>
              <a:gd name="connsiteX17" fmla="*/ 989045 w 3203779"/>
              <a:gd name="connsiteY17" fmla="*/ 205274 h 1318727"/>
              <a:gd name="connsiteX18" fmla="*/ 1045028 w 3203779"/>
              <a:gd name="connsiteY18" fmla="*/ 223935 h 1318727"/>
              <a:gd name="connsiteX19" fmla="*/ 1399592 w 3203779"/>
              <a:gd name="connsiteY19" fmla="*/ 217715 h 1318727"/>
              <a:gd name="connsiteX20" fmla="*/ 1449355 w 3203779"/>
              <a:gd name="connsiteY20" fmla="*/ 199054 h 1318727"/>
              <a:gd name="connsiteX21" fmla="*/ 1468016 w 3203779"/>
              <a:gd name="connsiteY21" fmla="*/ 192833 h 1318727"/>
              <a:gd name="connsiteX22" fmla="*/ 1505339 w 3203779"/>
              <a:gd name="connsiteY22" fmla="*/ 174172 h 1318727"/>
              <a:gd name="connsiteX23" fmla="*/ 1524000 w 3203779"/>
              <a:gd name="connsiteY23" fmla="*/ 155511 h 1318727"/>
              <a:gd name="connsiteX24" fmla="*/ 1536441 w 3203779"/>
              <a:gd name="connsiteY24" fmla="*/ 136849 h 1318727"/>
              <a:gd name="connsiteX25" fmla="*/ 1561322 w 3203779"/>
              <a:gd name="connsiteY25" fmla="*/ 130629 h 1318727"/>
              <a:gd name="connsiteX26" fmla="*/ 1579984 w 3203779"/>
              <a:gd name="connsiteY26" fmla="*/ 118188 h 1318727"/>
              <a:gd name="connsiteX27" fmla="*/ 1604865 w 3203779"/>
              <a:gd name="connsiteY27" fmla="*/ 93307 h 1318727"/>
              <a:gd name="connsiteX28" fmla="*/ 1617306 w 3203779"/>
              <a:gd name="connsiteY28" fmla="*/ 74645 h 1318727"/>
              <a:gd name="connsiteX29" fmla="*/ 1654628 w 3203779"/>
              <a:gd name="connsiteY29" fmla="*/ 55984 h 1318727"/>
              <a:gd name="connsiteX30" fmla="*/ 1660849 w 3203779"/>
              <a:gd name="connsiteY30" fmla="*/ 37323 h 1318727"/>
              <a:gd name="connsiteX31" fmla="*/ 1679510 w 3203779"/>
              <a:gd name="connsiteY31" fmla="*/ 31102 h 1318727"/>
              <a:gd name="connsiteX32" fmla="*/ 1698171 w 3203779"/>
              <a:gd name="connsiteY32" fmla="*/ 18662 h 1318727"/>
              <a:gd name="connsiteX33" fmla="*/ 1735494 w 3203779"/>
              <a:gd name="connsiteY33" fmla="*/ 0 h 1318727"/>
              <a:gd name="connsiteX34" fmla="*/ 1822579 w 3203779"/>
              <a:gd name="connsiteY34" fmla="*/ 12441 h 1318727"/>
              <a:gd name="connsiteX35" fmla="*/ 1841241 w 3203779"/>
              <a:gd name="connsiteY35" fmla="*/ 24882 h 1318727"/>
              <a:gd name="connsiteX36" fmla="*/ 1884784 w 3203779"/>
              <a:gd name="connsiteY36" fmla="*/ 37323 h 1318727"/>
              <a:gd name="connsiteX37" fmla="*/ 1922106 w 3203779"/>
              <a:gd name="connsiteY37" fmla="*/ 55984 h 1318727"/>
              <a:gd name="connsiteX38" fmla="*/ 1965649 w 3203779"/>
              <a:gd name="connsiteY38" fmla="*/ 74645 h 1318727"/>
              <a:gd name="connsiteX39" fmla="*/ 1996751 w 3203779"/>
              <a:gd name="connsiteY39" fmla="*/ 111968 h 1318727"/>
              <a:gd name="connsiteX40" fmla="*/ 2002971 w 3203779"/>
              <a:gd name="connsiteY40" fmla="*/ 130629 h 1318727"/>
              <a:gd name="connsiteX41" fmla="*/ 2021632 w 3203779"/>
              <a:gd name="connsiteY41" fmla="*/ 149290 h 1318727"/>
              <a:gd name="connsiteX42" fmla="*/ 2052735 w 3203779"/>
              <a:gd name="connsiteY42" fmla="*/ 174172 h 1318727"/>
              <a:gd name="connsiteX43" fmla="*/ 2065175 w 3203779"/>
              <a:gd name="connsiteY43" fmla="*/ 192833 h 1318727"/>
              <a:gd name="connsiteX44" fmla="*/ 2114939 w 3203779"/>
              <a:gd name="connsiteY44" fmla="*/ 211494 h 1318727"/>
              <a:gd name="connsiteX45" fmla="*/ 2152261 w 3203779"/>
              <a:gd name="connsiteY45" fmla="*/ 230156 h 1318727"/>
              <a:gd name="connsiteX46" fmla="*/ 2195804 w 3203779"/>
              <a:gd name="connsiteY46" fmla="*/ 248817 h 1318727"/>
              <a:gd name="connsiteX47" fmla="*/ 2239347 w 3203779"/>
              <a:gd name="connsiteY47" fmla="*/ 273698 h 1318727"/>
              <a:gd name="connsiteX48" fmla="*/ 2258008 w 3203779"/>
              <a:gd name="connsiteY48" fmla="*/ 286139 h 1318727"/>
              <a:gd name="connsiteX49" fmla="*/ 2276669 w 3203779"/>
              <a:gd name="connsiteY49" fmla="*/ 292360 h 1318727"/>
              <a:gd name="connsiteX50" fmla="*/ 2313992 w 3203779"/>
              <a:gd name="connsiteY50" fmla="*/ 311021 h 1318727"/>
              <a:gd name="connsiteX51" fmla="*/ 2351314 w 3203779"/>
              <a:gd name="connsiteY51" fmla="*/ 348343 h 1318727"/>
              <a:gd name="connsiteX52" fmla="*/ 2369975 w 3203779"/>
              <a:gd name="connsiteY52" fmla="*/ 385666 h 1318727"/>
              <a:gd name="connsiteX53" fmla="*/ 2376196 w 3203779"/>
              <a:gd name="connsiteY53" fmla="*/ 404327 h 1318727"/>
              <a:gd name="connsiteX54" fmla="*/ 2394857 w 3203779"/>
              <a:gd name="connsiteY54" fmla="*/ 410547 h 1318727"/>
              <a:gd name="connsiteX55" fmla="*/ 2413518 w 3203779"/>
              <a:gd name="connsiteY55" fmla="*/ 447870 h 1318727"/>
              <a:gd name="connsiteX56" fmla="*/ 2432179 w 3203779"/>
              <a:gd name="connsiteY56" fmla="*/ 454090 h 1318727"/>
              <a:gd name="connsiteX57" fmla="*/ 2457061 w 3203779"/>
              <a:gd name="connsiteY57" fmla="*/ 485192 h 1318727"/>
              <a:gd name="connsiteX58" fmla="*/ 2500604 w 3203779"/>
              <a:gd name="connsiteY58" fmla="*/ 528735 h 1318727"/>
              <a:gd name="connsiteX59" fmla="*/ 2519265 w 3203779"/>
              <a:gd name="connsiteY59" fmla="*/ 547396 h 1318727"/>
              <a:gd name="connsiteX60" fmla="*/ 2531706 w 3203779"/>
              <a:gd name="connsiteY60" fmla="*/ 566058 h 1318727"/>
              <a:gd name="connsiteX61" fmla="*/ 2550367 w 3203779"/>
              <a:gd name="connsiteY61" fmla="*/ 572278 h 1318727"/>
              <a:gd name="connsiteX62" fmla="*/ 2612571 w 3203779"/>
              <a:gd name="connsiteY62" fmla="*/ 584719 h 1318727"/>
              <a:gd name="connsiteX63" fmla="*/ 2637453 w 3203779"/>
              <a:gd name="connsiteY63" fmla="*/ 590939 h 1318727"/>
              <a:gd name="connsiteX64" fmla="*/ 2674775 w 3203779"/>
              <a:gd name="connsiteY64" fmla="*/ 609600 h 1318727"/>
              <a:gd name="connsiteX65" fmla="*/ 2693437 w 3203779"/>
              <a:gd name="connsiteY65" fmla="*/ 622041 h 1318727"/>
              <a:gd name="connsiteX66" fmla="*/ 2712098 w 3203779"/>
              <a:gd name="connsiteY66" fmla="*/ 628262 h 1318727"/>
              <a:gd name="connsiteX67" fmla="*/ 2768081 w 3203779"/>
              <a:gd name="connsiteY67" fmla="*/ 646923 h 1318727"/>
              <a:gd name="connsiteX68" fmla="*/ 2786743 w 3203779"/>
              <a:gd name="connsiteY68" fmla="*/ 659364 h 1318727"/>
              <a:gd name="connsiteX69" fmla="*/ 2830286 w 3203779"/>
              <a:gd name="connsiteY69" fmla="*/ 671805 h 1318727"/>
              <a:gd name="connsiteX70" fmla="*/ 2848947 w 3203779"/>
              <a:gd name="connsiteY70" fmla="*/ 684245 h 1318727"/>
              <a:gd name="connsiteX71" fmla="*/ 2867608 w 3203779"/>
              <a:gd name="connsiteY71" fmla="*/ 690466 h 1318727"/>
              <a:gd name="connsiteX72" fmla="*/ 2911151 w 3203779"/>
              <a:gd name="connsiteY72" fmla="*/ 709127 h 1318727"/>
              <a:gd name="connsiteX73" fmla="*/ 2948473 w 3203779"/>
              <a:gd name="connsiteY73" fmla="*/ 727788 h 1318727"/>
              <a:gd name="connsiteX74" fmla="*/ 2985796 w 3203779"/>
              <a:gd name="connsiteY74" fmla="*/ 746449 h 1318727"/>
              <a:gd name="connsiteX75" fmla="*/ 3004457 w 3203779"/>
              <a:gd name="connsiteY75" fmla="*/ 758890 h 1318727"/>
              <a:gd name="connsiteX76" fmla="*/ 3029339 w 3203779"/>
              <a:gd name="connsiteY76" fmla="*/ 771331 h 1318727"/>
              <a:gd name="connsiteX77" fmla="*/ 3035559 w 3203779"/>
              <a:gd name="connsiteY77" fmla="*/ 789992 h 1318727"/>
              <a:gd name="connsiteX78" fmla="*/ 3072881 w 3203779"/>
              <a:gd name="connsiteY78" fmla="*/ 808654 h 1318727"/>
              <a:gd name="connsiteX79" fmla="*/ 3110204 w 3203779"/>
              <a:gd name="connsiteY79" fmla="*/ 845976 h 1318727"/>
              <a:gd name="connsiteX80" fmla="*/ 3128865 w 3203779"/>
              <a:gd name="connsiteY80" fmla="*/ 864637 h 1318727"/>
              <a:gd name="connsiteX81" fmla="*/ 3147526 w 3203779"/>
              <a:gd name="connsiteY81" fmla="*/ 870858 h 1318727"/>
              <a:gd name="connsiteX82" fmla="*/ 3166188 w 3203779"/>
              <a:gd name="connsiteY82" fmla="*/ 908180 h 1318727"/>
              <a:gd name="connsiteX83" fmla="*/ 3184849 w 3203779"/>
              <a:gd name="connsiteY83" fmla="*/ 920621 h 1318727"/>
              <a:gd name="connsiteX84" fmla="*/ 3191069 w 3203779"/>
              <a:gd name="connsiteY84" fmla="*/ 939282 h 1318727"/>
              <a:gd name="connsiteX85" fmla="*/ 3203510 w 3203779"/>
              <a:gd name="connsiteY85" fmla="*/ 957943 h 1318727"/>
              <a:gd name="connsiteX86" fmla="*/ 3197290 w 3203779"/>
              <a:gd name="connsiteY86" fmla="*/ 1001486 h 1318727"/>
              <a:gd name="connsiteX87" fmla="*/ 3191069 w 3203779"/>
              <a:gd name="connsiteY87" fmla="*/ 1020147 h 1318727"/>
              <a:gd name="connsiteX88" fmla="*/ 3172408 w 3203779"/>
              <a:gd name="connsiteY88" fmla="*/ 1026368 h 1318727"/>
              <a:gd name="connsiteX89" fmla="*/ 3159967 w 3203779"/>
              <a:gd name="connsiteY89" fmla="*/ 1045029 h 1318727"/>
              <a:gd name="connsiteX90" fmla="*/ 3141306 w 3203779"/>
              <a:gd name="connsiteY90" fmla="*/ 1057470 h 1318727"/>
              <a:gd name="connsiteX91" fmla="*/ 3116424 w 3203779"/>
              <a:gd name="connsiteY91" fmla="*/ 1063690 h 1318727"/>
              <a:gd name="connsiteX92" fmla="*/ 2992016 w 3203779"/>
              <a:gd name="connsiteY92" fmla="*/ 1076131 h 1318727"/>
              <a:gd name="connsiteX93" fmla="*/ 2774302 w 3203779"/>
              <a:gd name="connsiteY93" fmla="*/ 1088572 h 1318727"/>
              <a:gd name="connsiteX94" fmla="*/ 2705877 w 3203779"/>
              <a:gd name="connsiteY94" fmla="*/ 1107233 h 1318727"/>
              <a:gd name="connsiteX95" fmla="*/ 2662335 w 3203779"/>
              <a:gd name="connsiteY95" fmla="*/ 1125894 h 1318727"/>
              <a:gd name="connsiteX96" fmla="*/ 2625012 w 3203779"/>
              <a:gd name="connsiteY96" fmla="*/ 1144556 h 1318727"/>
              <a:gd name="connsiteX97" fmla="*/ 2606351 w 3203779"/>
              <a:gd name="connsiteY97" fmla="*/ 1156996 h 1318727"/>
              <a:gd name="connsiteX98" fmla="*/ 2581469 w 3203779"/>
              <a:gd name="connsiteY98" fmla="*/ 1175658 h 1318727"/>
              <a:gd name="connsiteX99" fmla="*/ 2544147 w 3203779"/>
              <a:gd name="connsiteY99" fmla="*/ 1188098 h 1318727"/>
              <a:gd name="connsiteX100" fmla="*/ 2525486 w 3203779"/>
              <a:gd name="connsiteY100" fmla="*/ 1200539 h 1318727"/>
              <a:gd name="connsiteX101" fmla="*/ 2488163 w 3203779"/>
              <a:gd name="connsiteY101" fmla="*/ 1219200 h 1318727"/>
              <a:gd name="connsiteX102" fmla="*/ 2475722 w 3203779"/>
              <a:gd name="connsiteY102" fmla="*/ 1237862 h 1318727"/>
              <a:gd name="connsiteX103" fmla="*/ 2444620 w 3203779"/>
              <a:gd name="connsiteY103" fmla="*/ 1262743 h 1318727"/>
              <a:gd name="connsiteX104" fmla="*/ 2425959 w 3203779"/>
              <a:gd name="connsiteY104" fmla="*/ 1318727 h 1318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203779" h="1318727">
                <a:moveTo>
                  <a:pt x="0" y="143070"/>
                </a:moveTo>
                <a:cubicBezTo>
                  <a:pt x="26955" y="145143"/>
                  <a:pt x="54039" y="145937"/>
                  <a:pt x="80865" y="149290"/>
                </a:cubicBezTo>
                <a:cubicBezTo>
                  <a:pt x="87371" y="150103"/>
                  <a:pt x="93200" y="153786"/>
                  <a:pt x="99526" y="155511"/>
                </a:cubicBezTo>
                <a:cubicBezTo>
                  <a:pt x="116022" y="160010"/>
                  <a:pt x="132304" y="165991"/>
                  <a:pt x="149290" y="167951"/>
                </a:cubicBezTo>
                <a:cubicBezTo>
                  <a:pt x="186424" y="172236"/>
                  <a:pt x="223935" y="172098"/>
                  <a:pt x="261257" y="174172"/>
                </a:cubicBezTo>
                <a:cubicBezTo>
                  <a:pt x="269202" y="177350"/>
                  <a:pt x="305334" y="193428"/>
                  <a:pt x="317241" y="192833"/>
                </a:cubicBezTo>
                <a:cubicBezTo>
                  <a:pt x="372245" y="190083"/>
                  <a:pt x="401379" y="183469"/>
                  <a:pt x="447869" y="174172"/>
                </a:cubicBezTo>
                <a:cubicBezTo>
                  <a:pt x="456163" y="170025"/>
                  <a:pt x="464228" y="165384"/>
                  <a:pt x="472751" y="161731"/>
                </a:cubicBezTo>
                <a:cubicBezTo>
                  <a:pt x="478778" y="159148"/>
                  <a:pt x="485547" y="158443"/>
                  <a:pt x="491412" y="155511"/>
                </a:cubicBezTo>
                <a:cubicBezTo>
                  <a:pt x="498099" y="152168"/>
                  <a:pt x="503241" y="146106"/>
                  <a:pt x="510073" y="143070"/>
                </a:cubicBezTo>
                <a:cubicBezTo>
                  <a:pt x="522057" y="137744"/>
                  <a:pt x="547396" y="130629"/>
                  <a:pt x="547396" y="130629"/>
                </a:cubicBezTo>
                <a:cubicBezTo>
                  <a:pt x="609600" y="132702"/>
                  <a:pt x="671914" y="132615"/>
                  <a:pt x="734008" y="136849"/>
                </a:cubicBezTo>
                <a:cubicBezTo>
                  <a:pt x="763263" y="138844"/>
                  <a:pt x="792170" y="144469"/>
                  <a:pt x="821094" y="149290"/>
                </a:cubicBezTo>
                <a:cubicBezTo>
                  <a:pt x="833638" y="151381"/>
                  <a:pt x="885396" y="166921"/>
                  <a:pt x="889518" y="167951"/>
                </a:cubicBezTo>
                <a:cubicBezTo>
                  <a:pt x="899775" y="170515"/>
                  <a:pt x="910253" y="172098"/>
                  <a:pt x="920620" y="174172"/>
                </a:cubicBezTo>
                <a:cubicBezTo>
                  <a:pt x="928914" y="178319"/>
                  <a:pt x="936819" y="183357"/>
                  <a:pt x="945502" y="186613"/>
                </a:cubicBezTo>
                <a:cubicBezTo>
                  <a:pt x="953507" y="189615"/>
                  <a:pt x="962526" y="189465"/>
                  <a:pt x="970384" y="192833"/>
                </a:cubicBezTo>
                <a:cubicBezTo>
                  <a:pt x="977256" y="195778"/>
                  <a:pt x="982144" y="202399"/>
                  <a:pt x="989045" y="205274"/>
                </a:cubicBezTo>
                <a:cubicBezTo>
                  <a:pt x="1007202" y="212840"/>
                  <a:pt x="1045028" y="223935"/>
                  <a:pt x="1045028" y="223935"/>
                </a:cubicBezTo>
                <a:lnTo>
                  <a:pt x="1399592" y="217715"/>
                </a:lnTo>
                <a:cubicBezTo>
                  <a:pt x="1420284" y="217037"/>
                  <a:pt x="1431128" y="206865"/>
                  <a:pt x="1449355" y="199054"/>
                </a:cubicBezTo>
                <a:cubicBezTo>
                  <a:pt x="1455382" y="196471"/>
                  <a:pt x="1462151" y="195765"/>
                  <a:pt x="1468016" y="192833"/>
                </a:cubicBezTo>
                <a:cubicBezTo>
                  <a:pt x="1516239" y="168720"/>
                  <a:pt x="1458441" y="189803"/>
                  <a:pt x="1505339" y="174172"/>
                </a:cubicBezTo>
                <a:cubicBezTo>
                  <a:pt x="1511559" y="167952"/>
                  <a:pt x="1518368" y="162269"/>
                  <a:pt x="1524000" y="155511"/>
                </a:cubicBezTo>
                <a:cubicBezTo>
                  <a:pt x="1528786" y="149768"/>
                  <a:pt x="1530220" y="140996"/>
                  <a:pt x="1536441" y="136849"/>
                </a:cubicBezTo>
                <a:cubicBezTo>
                  <a:pt x="1543554" y="132107"/>
                  <a:pt x="1553028" y="132702"/>
                  <a:pt x="1561322" y="130629"/>
                </a:cubicBezTo>
                <a:cubicBezTo>
                  <a:pt x="1567543" y="126482"/>
                  <a:pt x="1575314" y="124026"/>
                  <a:pt x="1579984" y="118188"/>
                </a:cubicBezTo>
                <a:cubicBezTo>
                  <a:pt x="1604112" y="88029"/>
                  <a:pt x="1564149" y="106878"/>
                  <a:pt x="1604865" y="93307"/>
                </a:cubicBezTo>
                <a:cubicBezTo>
                  <a:pt x="1609012" y="87086"/>
                  <a:pt x="1612019" y="79932"/>
                  <a:pt x="1617306" y="74645"/>
                </a:cubicBezTo>
                <a:cubicBezTo>
                  <a:pt x="1629362" y="62589"/>
                  <a:pt x="1639453" y="61043"/>
                  <a:pt x="1654628" y="55984"/>
                </a:cubicBezTo>
                <a:cubicBezTo>
                  <a:pt x="1656702" y="49764"/>
                  <a:pt x="1656213" y="41959"/>
                  <a:pt x="1660849" y="37323"/>
                </a:cubicBezTo>
                <a:cubicBezTo>
                  <a:pt x="1665485" y="32687"/>
                  <a:pt x="1673645" y="34034"/>
                  <a:pt x="1679510" y="31102"/>
                </a:cubicBezTo>
                <a:cubicBezTo>
                  <a:pt x="1686197" y="27759"/>
                  <a:pt x="1691484" y="22005"/>
                  <a:pt x="1698171" y="18662"/>
                </a:cubicBezTo>
                <a:cubicBezTo>
                  <a:pt x="1749675" y="-7090"/>
                  <a:pt x="1682015" y="35652"/>
                  <a:pt x="1735494" y="0"/>
                </a:cubicBezTo>
                <a:cubicBezTo>
                  <a:pt x="1746459" y="1097"/>
                  <a:pt x="1801993" y="3619"/>
                  <a:pt x="1822579" y="12441"/>
                </a:cubicBezTo>
                <a:cubicBezTo>
                  <a:pt x="1829451" y="15386"/>
                  <a:pt x="1834554" y="21539"/>
                  <a:pt x="1841241" y="24882"/>
                </a:cubicBezTo>
                <a:cubicBezTo>
                  <a:pt x="1850162" y="29342"/>
                  <a:pt x="1876816" y="35331"/>
                  <a:pt x="1884784" y="37323"/>
                </a:cubicBezTo>
                <a:cubicBezTo>
                  <a:pt x="1938264" y="72977"/>
                  <a:pt x="1870599" y="30231"/>
                  <a:pt x="1922106" y="55984"/>
                </a:cubicBezTo>
                <a:cubicBezTo>
                  <a:pt x="1965064" y="77463"/>
                  <a:pt x="1913864" y="61700"/>
                  <a:pt x="1965649" y="74645"/>
                </a:cubicBezTo>
                <a:cubicBezTo>
                  <a:pt x="1979404" y="88401"/>
                  <a:pt x="1988092" y="94649"/>
                  <a:pt x="1996751" y="111968"/>
                </a:cubicBezTo>
                <a:cubicBezTo>
                  <a:pt x="1999683" y="117833"/>
                  <a:pt x="1999334" y="125173"/>
                  <a:pt x="2002971" y="130629"/>
                </a:cubicBezTo>
                <a:cubicBezTo>
                  <a:pt x="2007851" y="137948"/>
                  <a:pt x="2016000" y="142532"/>
                  <a:pt x="2021632" y="149290"/>
                </a:cubicBezTo>
                <a:cubicBezTo>
                  <a:pt x="2043276" y="175262"/>
                  <a:pt x="2022099" y="163960"/>
                  <a:pt x="2052735" y="174172"/>
                </a:cubicBezTo>
                <a:cubicBezTo>
                  <a:pt x="2056882" y="180392"/>
                  <a:pt x="2059889" y="187547"/>
                  <a:pt x="2065175" y="192833"/>
                </a:cubicBezTo>
                <a:cubicBezTo>
                  <a:pt x="2081192" y="208850"/>
                  <a:pt x="2092686" y="207044"/>
                  <a:pt x="2114939" y="211494"/>
                </a:cubicBezTo>
                <a:cubicBezTo>
                  <a:pt x="2168409" y="247142"/>
                  <a:pt x="2100763" y="204407"/>
                  <a:pt x="2152261" y="230156"/>
                </a:cubicBezTo>
                <a:cubicBezTo>
                  <a:pt x="2195216" y="251634"/>
                  <a:pt x="2144022" y="235870"/>
                  <a:pt x="2195804" y="248817"/>
                </a:cubicBezTo>
                <a:cubicBezTo>
                  <a:pt x="2231256" y="284269"/>
                  <a:pt x="2195487" y="254901"/>
                  <a:pt x="2239347" y="273698"/>
                </a:cubicBezTo>
                <a:cubicBezTo>
                  <a:pt x="2246219" y="276643"/>
                  <a:pt x="2251321" y="282796"/>
                  <a:pt x="2258008" y="286139"/>
                </a:cubicBezTo>
                <a:cubicBezTo>
                  <a:pt x="2263873" y="289071"/>
                  <a:pt x="2270804" y="289428"/>
                  <a:pt x="2276669" y="292360"/>
                </a:cubicBezTo>
                <a:cubicBezTo>
                  <a:pt x="2324900" y="316476"/>
                  <a:pt x="2267087" y="295385"/>
                  <a:pt x="2313992" y="311021"/>
                </a:cubicBezTo>
                <a:cubicBezTo>
                  <a:pt x="2326433" y="323462"/>
                  <a:pt x="2345750" y="331652"/>
                  <a:pt x="2351314" y="348343"/>
                </a:cubicBezTo>
                <a:cubicBezTo>
                  <a:pt x="2366950" y="395248"/>
                  <a:pt x="2345859" y="337435"/>
                  <a:pt x="2369975" y="385666"/>
                </a:cubicBezTo>
                <a:cubicBezTo>
                  <a:pt x="2372907" y="391531"/>
                  <a:pt x="2371559" y="399691"/>
                  <a:pt x="2376196" y="404327"/>
                </a:cubicBezTo>
                <a:cubicBezTo>
                  <a:pt x="2380832" y="408963"/>
                  <a:pt x="2388637" y="408474"/>
                  <a:pt x="2394857" y="410547"/>
                </a:cubicBezTo>
                <a:cubicBezTo>
                  <a:pt x="2398955" y="422841"/>
                  <a:pt x="2402555" y="439099"/>
                  <a:pt x="2413518" y="447870"/>
                </a:cubicBezTo>
                <a:cubicBezTo>
                  <a:pt x="2418638" y="451966"/>
                  <a:pt x="2425959" y="452017"/>
                  <a:pt x="2432179" y="454090"/>
                </a:cubicBezTo>
                <a:cubicBezTo>
                  <a:pt x="2446189" y="496115"/>
                  <a:pt x="2426760" y="450561"/>
                  <a:pt x="2457061" y="485192"/>
                </a:cubicBezTo>
                <a:cubicBezTo>
                  <a:pt x="2498161" y="532164"/>
                  <a:pt x="2462241" y="515948"/>
                  <a:pt x="2500604" y="528735"/>
                </a:cubicBezTo>
                <a:cubicBezTo>
                  <a:pt x="2506824" y="534955"/>
                  <a:pt x="2513633" y="540638"/>
                  <a:pt x="2519265" y="547396"/>
                </a:cubicBezTo>
                <a:cubicBezTo>
                  <a:pt x="2524051" y="553139"/>
                  <a:pt x="2525868" y="561388"/>
                  <a:pt x="2531706" y="566058"/>
                </a:cubicBezTo>
                <a:cubicBezTo>
                  <a:pt x="2536826" y="570154"/>
                  <a:pt x="2543978" y="570804"/>
                  <a:pt x="2550367" y="572278"/>
                </a:cubicBezTo>
                <a:cubicBezTo>
                  <a:pt x="2570971" y="577033"/>
                  <a:pt x="2591895" y="580289"/>
                  <a:pt x="2612571" y="584719"/>
                </a:cubicBezTo>
                <a:cubicBezTo>
                  <a:pt x="2620930" y="586510"/>
                  <a:pt x="2629159" y="588866"/>
                  <a:pt x="2637453" y="590939"/>
                </a:cubicBezTo>
                <a:cubicBezTo>
                  <a:pt x="2690929" y="626590"/>
                  <a:pt x="2623272" y="583849"/>
                  <a:pt x="2674775" y="609600"/>
                </a:cubicBezTo>
                <a:cubicBezTo>
                  <a:pt x="2681462" y="612943"/>
                  <a:pt x="2686750" y="618697"/>
                  <a:pt x="2693437" y="622041"/>
                </a:cubicBezTo>
                <a:cubicBezTo>
                  <a:pt x="2699302" y="624973"/>
                  <a:pt x="2706071" y="625679"/>
                  <a:pt x="2712098" y="628262"/>
                </a:cubicBezTo>
                <a:cubicBezTo>
                  <a:pt x="2757163" y="647576"/>
                  <a:pt x="2715655" y="636437"/>
                  <a:pt x="2768081" y="646923"/>
                </a:cubicBezTo>
                <a:cubicBezTo>
                  <a:pt x="2774302" y="651070"/>
                  <a:pt x="2779871" y="656419"/>
                  <a:pt x="2786743" y="659364"/>
                </a:cubicBezTo>
                <a:cubicBezTo>
                  <a:pt x="2814665" y="671331"/>
                  <a:pt x="2806060" y="659693"/>
                  <a:pt x="2830286" y="671805"/>
                </a:cubicBezTo>
                <a:cubicBezTo>
                  <a:pt x="2836973" y="675148"/>
                  <a:pt x="2842260" y="680902"/>
                  <a:pt x="2848947" y="684245"/>
                </a:cubicBezTo>
                <a:cubicBezTo>
                  <a:pt x="2854812" y="687177"/>
                  <a:pt x="2861743" y="687534"/>
                  <a:pt x="2867608" y="690466"/>
                </a:cubicBezTo>
                <a:cubicBezTo>
                  <a:pt x="2910561" y="711944"/>
                  <a:pt x="2859371" y="696183"/>
                  <a:pt x="2911151" y="709127"/>
                </a:cubicBezTo>
                <a:cubicBezTo>
                  <a:pt x="2964627" y="744778"/>
                  <a:pt x="2896970" y="702037"/>
                  <a:pt x="2948473" y="727788"/>
                </a:cubicBezTo>
                <a:cubicBezTo>
                  <a:pt x="2996707" y="751904"/>
                  <a:pt x="2938892" y="730815"/>
                  <a:pt x="2985796" y="746449"/>
                </a:cubicBezTo>
                <a:cubicBezTo>
                  <a:pt x="2992016" y="750596"/>
                  <a:pt x="2997966" y="755181"/>
                  <a:pt x="3004457" y="758890"/>
                </a:cubicBezTo>
                <a:cubicBezTo>
                  <a:pt x="3012508" y="763491"/>
                  <a:pt x="3022782" y="764774"/>
                  <a:pt x="3029339" y="771331"/>
                </a:cubicBezTo>
                <a:cubicBezTo>
                  <a:pt x="3033975" y="775967"/>
                  <a:pt x="3031463" y="784872"/>
                  <a:pt x="3035559" y="789992"/>
                </a:cubicBezTo>
                <a:cubicBezTo>
                  <a:pt x="3044328" y="800954"/>
                  <a:pt x="3060588" y="804556"/>
                  <a:pt x="3072881" y="808654"/>
                </a:cubicBezTo>
                <a:lnTo>
                  <a:pt x="3110204" y="845976"/>
                </a:lnTo>
                <a:cubicBezTo>
                  <a:pt x="3116424" y="852196"/>
                  <a:pt x="3120520" y="861855"/>
                  <a:pt x="3128865" y="864637"/>
                </a:cubicBezTo>
                <a:lnTo>
                  <a:pt x="3147526" y="870858"/>
                </a:lnTo>
                <a:cubicBezTo>
                  <a:pt x="3152586" y="886035"/>
                  <a:pt x="3154130" y="896122"/>
                  <a:pt x="3166188" y="908180"/>
                </a:cubicBezTo>
                <a:cubicBezTo>
                  <a:pt x="3171474" y="913466"/>
                  <a:pt x="3178629" y="916474"/>
                  <a:pt x="3184849" y="920621"/>
                </a:cubicBezTo>
                <a:cubicBezTo>
                  <a:pt x="3186922" y="926841"/>
                  <a:pt x="3188137" y="933417"/>
                  <a:pt x="3191069" y="939282"/>
                </a:cubicBezTo>
                <a:cubicBezTo>
                  <a:pt x="3194412" y="945969"/>
                  <a:pt x="3202766" y="950504"/>
                  <a:pt x="3203510" y="957943"/>
                </a:cubicBezTo>
                <a:cubicBezTo>
                  <a:pt x="3204969" y="972532"/>
                  <a:pt x="3200165" y="987109"/>
                  <a:pt x="3197290" y="1001486"/>
                </a:cubicBezTo>
                <a:cubicBezTo>
                  <a:pt x="3196004" y="1007916"/>
                  <a:pt x="3195705" y="1015511"/>
                  <a:pt x="3191069" y="1020147"/>
                </a:cubicBezTo>
                <a:cubicBezTo>
                  <a:pt x="3186433" y="1024783"/>
                  <a:pt x="3178628" y="1024294"/>
                  <a:pt x="3172408" y="1026368"/>
                </a:cubicBezTo>
                <a:cubicBezTo>
                  <a:pt x="3168261" y="1032588"/>
                  <a:pt x="3165253" y="1039743"/>
                  <a:pt x="3159967" y="1045029"/>
                </a:cubicBezTo>
                <a:cubicBezTo>
                  <a:pt x="3154681" y="1050315"/>
                  <a:pt x="3148178" y="1054525"/>
                  <a:pt x="3141306" y="1057470"/>
                </a:cubicBezTo>
                <a:cubicBezTo>
                  <a:pt x="3133448" y="1060838"/>
                  <a:pt x="3124907" y="1062630"/>
                  <a:pt x="3116424" y="1063690"/>
                </a:cubicBezTo>
                <a:cubicBezTo>
                  <a:pt x="3075070" y="1068859"/>
                  <a:pt x="3033471" y="1071843"/>
                  <a:pt x="2992016" y="1076131"/>
                </a:cubicBezTo>
                <a:cubicBezTo>
                  <a:pt x="2869498" y="1088805"/>
                  <a:pt x="2991899" y="1080202"/>
                  <a:pt x="2774302" y="1088572"/>
                </a:cubicBezTo>
                <a:cubicBezTo>
                  <a:pt x="2766708" y="1090471"/>
                  <a:pt x="2722149" y="1100259"/>
                  <a:pt x="2705877" y="1107233"/>
                </a:cubicBezTo>
                <a:cubicBezTo>
                  <a:pt x="2652066" y="1130294"/>
                  <a:pt x="2706102" y="1111306"/>
                  <a:pt x="2662335" y="1125894"/>
                </a:cubicBezTo>
                <a:cubicBezTo>
                  <a:pt x="2608856" y="1161546"/>
                  <a:pt x="2676516" y="1118804"/>
                  <a:pt x="2625012" y="1144556"/>
                </a:cubicBezTo>
                <a:cubicBezTo>
                  <a:pt x="2618325" y="1147899"/>
                  <a:pt x="2612434" y="1152651"/>
                  <a:pt x="2606351" y="1156996"/>
                </a:cubicBezTo>
                <a:cubicBezTo>
                  <a:pt x="2597915" y="1163022"/>
                  <a:pt x="2590742" y="1171021"/>
                  <a:pt x="2581469" y="1175658"/>
                </a:cubicBezTo>
                <a:cubicBezTo>
                  <a:pt x="2569740" y="1181523"/>
                  <a:pt x="2544147" y="1188098"/>
                  <a:pt x="2544147" y="1188098"/>
                </a:cubicBezTo>
                <a:cubicBezTo>
                  <a:pt x="2537927" y="1192245"/>
                  <a:pt x="2532173" y="1197196"/>
                  <a:pt x="2525486" y="1200539"/>
                </a:cubicBezTo>
                <a:cubicBezTo>
                  <a:pt x="2473971" y="1226297"/>
                  <a:pt x="2541650" y="1183544"/>
                  <a:pt x="2488163" y="1219200"/>
                </a:cubicBezTo>
                <a:cubicBezTo>
                  <a:pt x="2484016" y="1225421"/>
                  <a:pt x="2481560" y="1233192"/>
                  <a:pt x="2475722" y="1237862"/>
                </a:cubicBezTo>
                <a:cubicBezTo>
                  <a:pt x="2432797" y="1272202"/>
                  <a:pt x="2480277" y="1209259"/>
                  <a:pt x="2444620" y="1262743"/>
                </a:cubicBezTo>
                <a:lnTo>
                  <a:pt x="2425959" y="1318727"/>
                </a:ln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Puolivapaa piirto 15"/>
          <p:cNvSpPr/>
          <p:nvPr/>
        </p:nvSpPr>
        <p:spPr>
          <a:xfrm>
            <a:off x="7104716" y="2189584"/>
            <a:ext cx="297570" cy="895738"/>
          </a:xfrm>
          <a:custGeom>
            <a:avLst/>
            <a:gdLst>
              <a:gd name="connsiteX0" fmla="*/ 12531 w 292450"/>
              <a:gd name="connsiteY0" fmla="*/ 877077 h 877077"/>
              <a:gd name="connsiteX1" fmla="*/ 91 w 292450"/>
              <a:gd name="connsiteY1" fmla="*/ 814873 h 877077"/>
              <a:gd name="connsiteX2" fmla="*/ 12531 w 292450"/>
              <a:gd name="connsiteY2" fmla="*/ 734008 h 877077"/>
              <a:gd name="connsiteX3" fmla="*/ 24972 w 292450"/>
              <a:gd name="connsiteY3" fmla="*/ 715347 h 877077"/>
              <a:gd name="connsiteX4" fmla="*/ 31193 w 292450"/>
              <a:gd name="connsiteY4" fmla="*/ 696685 h 877077"/>
              <a:gd name="connsiteX5" fmla="*/ 68515 w 292450"/>
              <a:gd name="connsiteY5" fmla="*/ 634481 h 877077"/>
              <a:gd name="connsiteX6" fmla="*/ 87176 w 292450"/>
              <a:gd name="connsiteY6" fmla="*/ 615820 h 877077"/>
              <a:gd name="connsiteX7" fmla="*/ 105837 w 292450"/>
              <a:gd name="connsiteY7" fmla="*/ 609600 h 877077"/>
              <a:gd name="connsiteX8" fmla="*/ 124499 w 292450"/>
              <a:gd name="connsiteY8" fmla="*/ 597159 h 877077"/>
              <a:gd name="connsiteX9" fmla="*/ 143160 w 292450"/>
              <a:gd name="connsiteY9" fmla="*/ 590938 h 877077"/>
              <a:gd name="connsiteX10" fmla="*/ 155601 w 292450"/>
              <a:gd name="connsiteY10" fmla="*/ 553616 h 877077"/>
              <a:gd name="connsiteX11" fmla="*/ 168042 w 292450"/>
              <a:gd name="connsiteY11" fmla="*/ 534955 h 877077"/>
              <a:gd name="connsiteX12" fmla="*/ 192923 w 292450"/>
              <a:gd name="connsiteY12" fmla="*/ 510073 h 877077"/>
              <a:gd name="connsiteX13" fmla="*/ 205364 w 292450"/>
              <a:gd name="connsiteY13" fmla="*/ 491412 h 877077"/>
              <a:gd name="connsiteX14" fmla="*/ 211584 w 292450"/>
              <a:gd name="connsiteY14" fmla="*/ 472751 h 877077"/>
              <a:gd name="connsiteX15" fmla="*/ 230246 w 292450"/>
              <a:gd name="connsiteY15" fmla="*/ 466530 h 877077"/>
              <a:gd name="connsiteX16" fmla="*/ 267568 w 292450"/>
              <a:gd name="connsiteY16" fmla="*/ 447869 h 877077"/>
              <a:gd name="connsiteX17" fmla="*/ 273788 w 292450"/>
              <a:gd name="connsiteY17" fmla="*/ 429208 h 877077"/>
              <a:gd name="connsiteX18" fmla="*/ 292450 w 292450"/>
              <a:gd name="connsiteY18" fmla="*/ 391885 h 877077"/>
              <a:gd name="connsiteX19" fmla="*/ 280009 w 292450"/>
              <a:gd name="connsiteY19" fmla="*/ 180392 h 877077"/>
              <a:gd name="connsiteX20" fmla="*/ 261348 w 292450"/>
              <a:gd name="connsiteY20" fmla="*/ 111967 h 877077"/>
              <a:gd name="connsiteX21" fmla="*/ 255127 w 292450"/>
              <a:gd name="connsiteY21" fmla="*/ 80865 h 877077"/>
              <a:gd name="connsiteX22" fmla="*/ 211584 w 292450"/>
              <a:gd name="connsiteY22" fmla="*/ 18661 h 877077"/>
              <a:gd name="connsiteX23" fmla="*/ 192923 w 292450"/>
              <a:gd name="connsiteY23" fmla="*/ 0 h 8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2450" h="877077">
                <a:moveTo>
                  <a:pt x="12531" y="877077"/>
                </a:moveTo>
                <a:cubicBezTo>
                  <a:pt x="8384" y="856342"/>
                  <a:pt x="1147" y="835992"/>
                  <a:pt x="91" y="814873"/>
                </a:cubicBezTo>
                <a:cubicBezTo>
                  <a:pt x="-558" y="801902"/>
                  <a:pt x="2088" y="754894"/>
                  <a:pt x="12531" y="734008"/>
                </a:cubicBezTo>
                <a:cubicBezTo>
                  <a:pt x="15874" y="727321"/>
                  <a:pt x="21629" y="722034"/>
                  <a:pt x="24972" y="715347"/>
                </a:cubicBezTo>
                <a:cubicBezTo>
                  <a:pt x="27905" y="709482"/>
                  <a:pt x="28610" y="702712"/>
                  <a:pt x="31193" y="696685"/>
                </a:cubicBezTo>
                <a:cubicBezTo>
                  <a:pt x="38556" y="679504"/>
                  <a:pt x="57458" y="645538"/>
                  <a:pt x="68515" y="634481"/>
                </a:cubicBezTo>
                <a:cubicBezTo>
                  <a:pt x="74735" y="628261"/>
                  <a:pt x="79857" y="620700"/>
                  <a:pt x="87176" y="615820"/>
                </a:cubicBezTo>
                <a:cubicBezTo>
                  <a:pt x="92632" y="612183"/>
                  <a:pt x="99617" y="611673"/>
                  <a:pt x="105837" y="609600"/>
                </a:cubicBezTo>
                <a:cubicBezTo>
                  <a:pt x="112058" y="605453"/>
                  <a:pt x="117812" y="600503"/>
                  <a:pt x="124499" y="597159"/>
                </a:cubicBezTo>
                <a:cubicBezTo>
                  <a:pt x="130364" y="594227"/>
                  <a:pt x="139349" y="596274"/>
                  <a:pt x="143160" y="590938"/>
                </a:cubicBezTo>
                <a:cubicBezTo>
                  <a:pt x="150782" y="580267"/>
                  <a:pt x="148327" y="564527"/>
                  <a:pt x="155601" y="553616"/>
                </a:cubicBezTo>
                <a:lnTo>
                  <a:pt x="168042" y="534955"/>
                </a:lnTo>
                <a:cubicBezTo>
                  <a:pt x="181613" y="494241"/>
                  <a:pt x="162765" y="534200"/>
                  <a:pt x="192923" y="510073"/>
                </a:cubicBezTo>
                <a:cubicBezTo>
                  <a:pt x="198761" y="505403"/>
                  <a:pt x="201217" y="497632"/>
                  <a:pt x="205364" y="491412"/>
                </a:cubicBezTo>
                <a:cubicBezTo>
                  <a:pt x="207437" y="485192"/>
                  <a:pt x="206948" y="477387"/>
                  <a:pt x="211584" y="472751"/>
                </a:cubicBezTo>
                <a:cubicBezTo>
                  <a:pt x="216221" y="468114"/>
                  <a:pt x="224381" y="469463"/>
                  <a:pt x="230246" y="466530"/>
                </a:cubicBezTo>
                <a:cubicBezTo>
                  <a:pt x="278475" y="442415"/>
                  <a:pt x="220667" y="463502"/>
                  <a:pt x="267568" y="447869"/>
                </a:cubicBezTo>
                <a:cubicBezTo>
                  <a:pt x="269641" y="441649"/>
                  <a:pt x="270856" y="435073"/>
                  <a:pt x="273788" y="429208"/>
                </a:cubicBezTo>
                <a:cubicBezTo>
                  <a:pt x="297907" y="380969"/>
                  <a:pt x="276812" y="438797"/>
                  <a:pt x="292450" y="391885"/>
                </a:cubicBezTo>
                <a:cubicBezTo>
                  <a:pt x="288303" y="321387"/>
                  <a:pt x="285425" y="250804"/>
                  <a:pt x="280009" y="180392"/>
                </a:cubicBezTo>
                <a:cubicBezTo>
                  <a:pt x="277844" y="152252"/>
                  <a:pt x="268910" y="139696"/>
                  <a:pt x="261348" y="111967"/>
                </a:cubicBezTo>
                <a:cubicBezTo>
                  <a:pt x="258566" y="101767"/>
                  <a:pt x="257421" y="91186"/>
                  <a:pt x="255127" y="80865"/>
                </a:cubicBezTo>
                <a:cubicBezTo>
                  <a:pt x="249269" y="54505"/>
                  <a:pt x="245426" y="29943"/>
                  <a:pt x="211584" y="18661"/>
                </a:cubicBezTo>
                <a:cubicBezTo>
                  <a:pt x="188989" y="11129"/>
                  <a:pt x="192923" y="18997"/>
                  <a:pt x="192923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Puolivapaa piirto 16"/>
          <p:cNvSpPr/>
          <p:nvPr/>
        </p:nvSpPr>
        <p:spPr>
          <a:xfrm>
            <a:off x="3420994" y="3278154"/>
            <a:ext cx="2619305" cy="2073037"/>
          </a:xfrm>
          <a:custGeom>
            <a:avLst/>
            <a:gdLst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41175 w 1686014"/>
              <a:gd name="connsiteY22" fmla="*/ 2071396 h 2618792"/>
              <a:gd name="connsiteX23" fmla="*/ 572277 w 1686014"/>
              <a:gd name="connsiteY23" fmla="*/ 2065176 h 2618792"/>
              <a:gd name="connsiteX24" fmla="*/ 609600 w 1686014"/>
              <a:gd name="connsiteY24" fmla="*/ 2052735 h 2618792"/>
              <a:gd name="connsiteX25" fmla="*/ 746449 w 1686014"/>
              <a:gd name="connsiteY25" fmla="*/ 2058955 h 2618792"/>
              <a:gd name="connsiteX26" fmla="*/ 1069910 w 1686014"/>
              <a:gd name="connsiteY26" fmla="*/ 2077616 h 2618792"/>
              <a:gd name="connsiteX27" fmla="*/ 1219200 w 1686014"/>
              <a:gd name="connsiteY27" fmla="*/ 2071396 h 2618792"/>
              <a:gd name="connsiteX28" fmla="*/ 1237861 w 1686014"/>
              <a:gd name="connsiteY28" fmla="*/ 2065176 h 2618792"/>
              <a:gd name="connsiteX29" fmla="*/ 1256522 w 1686014"/>
              <a:gd name="connsiteY29" fmla="*/ 2052735 h 2618792"/>
              <a:gd name="connsiteX30" fmla="*/ 1281404 w 1686014"/>
              <a:gd name="connsiteY30" fmla="*/ 2009192 h 2618792"/>
              <a:gd name="connsiteX31" fmla="*/ 1300065 w 1686014"/>
              <a:gd name="connsiteY31" fmla="*/ 1971869 h 2618792"/>
              <a:gd name="connsiteX32" fmla="*/ 1306285 w 1686014"/>
              <a:gd name="connsiteY32" fmla="*/ 1828800 h 2618792"/>
              <a:gd name="connsiteX33" fmla="*/ 1318726 w 1686014"/>
              <a:gd name="connsiteY33" fmla="*/ 1810139 h 2618792"/>
              <a:gd name="connsiteX34" fmla="*/ 1324947 w 1686014"/>
              <a:gd name="connsiteY34" fmla="*/ 1791478 h 2618792"/>
              <a:gd name="connsiteX35" fmla="*/ 1356049 w 1686014"/>
              <a:gd name="connsiteY35" fmla="*/ 1710612 h 2618792"/>
              <a:gd name="connsiteX36" fmla="*/ 1374710 w 1686014"/>
              <a:gd name="connsiteY36" fmla="*/ 1673290 h 2618792"/>
              <a:gd name="connsiteX37" fmla="*/ 1399592 w 1686014"/>
              <a:gd name="connsiteY37" fmla="*/ 1617306 h 2618792"/>
              <a:gd name="connsiteX38" fmla="*/ 1418253 w 1686014"/>
              <a:gd name="connsiteY38" fmla="*/ 1604865 h 2618792"/>
              <a:gd name="connsiteX39" fmla="*/ 1424473 w 1686014"/>
              <a:gd name="connsiteY39" fmla="*/ 1586204 h 2618792"/>
              <a:gd name="connsiteX40" fmla="*/ 1436914 w 1686014"/>
              <a:gd name="connsiteY40" fmla="*/ 1567543 h 2618792"/>
              <a:gd name="connsiteX41" fmla="*/ 1443134 w 1686014"/>
              <a:gd name="connsiteY41" fmla="*/ 1536441 h 2618792"/>
              <a:gd name="connsiteX42" fmla="*/ 1455575 w 1686014"/>
              <a:gd name="connsiteY42" fmla="*/ 1318727 h 2618792"/>
              <a:gd name="connsiteX43" fmla="*/ 1461796 w 1686014"/>
              <a:gd name="connsiteY43" fmla="*/ 1300065 h 2618792"/>
              <a:gd name="connsiteX44" fmla="*/ 1474236 w 1686014"/>
              <a:gd name="connsiteY44" fmla="*/ 1051249 h 2618792"/>
              <a:gd name="connsiteX45" fmla="*/ 1480457 w 1686014"/>
              <a:gd name="connsiteY45" fmla="*/ 1020147 h 2618792"/>
              <a:gd name="connsiteX46" fmla="*/ 1486677 w 1686014"/>
              <a:gd name="connsiteY46" fmla="*/ 1001486 h 2618792"/>
              <a:gd name="connsiteX47" fmla="*/ 1505338 w 1686014"/>
              <a:gd name="connsiteY47" fmla="*/ 995265 h 2618792"/>
              <a:gd name="connsiteX48" fmla="*/ 1517779 w 1686014"/>
              <a:gd name="connsiteY48" fmla="*/ 976604 h 2618792"/>
              <a:gd name="connsiteX49" fmla="*/ 1536441 w 1686014"/>
              <a:gd name="connsiteY49" fmla="*/ 970384 h 2618792"/>
              <a:gd name="connsiteX50" fmla="*/ 1542661 w 1686014"/>
              <a:gd name="connsiteY50" fmla="*/ 951723 h 2618792"/>
              <a:gd name="connsiteX51" fmla="*/ 1561322 w 1686014"/>
              <a:gd name="connsiteY51" fmla="*/ 939282 h 2618792"/>
              <a:gd name="connsiteX52" fmla="*/ 1573763 w 1686014"/>
              <a:gd name="connsiteY52" fmla="*/ 920621 h 2618792"/>
              <a:gd name="connsiteX53" fmla="*/ 1586204 w 1686014"/>
              <a:gd name="connsiteY53" fmla="*/ 883298 h 2618792"/>
              <a:gd name="connsiteX54" fmla="*/ 1604865 w 1686014"/>
              <a:gd name="connsiteY54" fmla="*/ 870857 h 2618792"/>
              <a:gd name="connsiteX55" fmla="*/ 1623526 w 1686014"/>
              <a:gd name="connsiteY55" fmla="*/ 833535 h 2618792"/>
              <a:gd name="connsiteX56" fmla="*/ 1635967 w 1686014"/>
              <a:gd name="connsiteY56" fmla="*/ 814874 h 2618792"/>
              <a:gd name="connsiteX57" fmla="*/ 1654628 w 1686014"/>
              <a:gd name="connsiteY57" fmla="*/ 777551 h 2618792"/>
              <a:gd name="connsiteX58" fmla="*/ 1673290 w 1686014"/>
              <a:gd name="connsiteY58" fmla="*/ 740229 h 2618792"/>
              <a:gd name="connsiteX59" fmla="*/ 1667069 w 1686014"/>
              <a:gd name="connsiteY59" fmla="*/ 553616 h 2618792"/>
              <a:gd name="connsiteX60" fmla="*/ 1660849 w 1686014"/>
              <a:gd name="connsiteY60" fmla="*/ 534955 h 2618792"/>
              <a:gd name="connsiteX61" fmla="*/ 1629747 w 1686014"/>
              <a:gd name="connsiteY61" fmla="*/ 497633 h 2618792"/>
              <a:gd name="connsiteX62" fmla="*/ 1604865 w 1686014"/>
              <a:gd name="connsiteY62" fmla="*/ 466531 h 2618792"/>
              <a:gd name="connsiteX63" fmla="*/ 1579983 w 1686014"/>
              <a:gd name="connsiteY63" fmla="*/ 422988 h 2618792"/>
              <a:gd name="connsiteX64" fmla="*/ 1561322 w 1686014"/>
              <a:gd name="connsiteY64" fmla="*/ 416767 h 2618792"/>
              <a:gd name="connsiteX65" fmla="*/ 1530220 w 1686014"/>
              <a:gd name="connsiteY65" fmla="*/ 385665 h 2618792"/>
              <a:gd name="connsiteX66" fmla="*/ 1492898 w 1686014"/>
              <a:gd name="connsiteY66" fmla="*/ 354563 h 2618792"/>
              <a:gd name="connsiteX67" fmla="*/ 1468016 w 1686014"/>
              <a:gd name="connsiteY67" fmla="*/ 323461 h 2618792"/>
              <a:gd name="connsiteX68" fmla="*/ 1461796 w 1686014"/>
              <a:gd name="connsiteY68" fmla="*/ 304800 h 2618792"/>
              <a:gd name="connsiteX69" fmla="*/ 1449355 w 1686014"/>
              <a:gd name="connsiteY69" fmla="*/ 286139 h 2618792"/>
              <a:gd name="connsiteX70" fmla="*/ 1443134 w 1686014"/>
              <a:gd name="connsiteY70" fmla="*/ 267478 h 2618792"/>
              <a:gd name="connsiteX71" fmla="*/ 1430694 w 1686014"/>
              <a:gd name="connsiteY71" fmla="*/ 242596 h 2618792"/>
              <a:gd name="connsiteX72" fmla="*/ 1412032 w 1686014"/>
              <a:gd name="connsiteY72" fmla="*/ 205274 h 2618792"/>
              <a:gd name="connsiteX73" fmla="*/ 1405812 w 1686014"/>
              <a:gd name="connsiteY73" fmla="*/ 186612 h 2618792"/>
              <a:gd name="connsiteX74" fmla="*/ 1418253 w 1686014"/>
              <a:gd name="connsiteY7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572277 w 1686014"/>
              <a:gd name="connsiteY22" fmla="*/ 2065176 h 2618792"/>
              <a:gd name="connsiteX23" fmla="*/ 609600 w 1686014"/>
              <a:gd name="connsiteY23" fmla="*/ 2052735 h 2618792"/>
              <a:gd name="connsiteX24" fmla="*/ 746449 w 1686014"/>
              <a:gd name="connsiteY24" fmla="*/ 2058955 h 2618792"/>
              <a:gd name="connsiteX25" fmla="*/ 1069910 w 1686014"/>
              <a:gd name="connsiteY25" fmla="*/ 2077616 h 2618792"/>
              <a:gd name="connsiteX26" fmla="*/ 1219200 w 1686014"/>
              <a:gd name="connsiteY26" fmla="*/ 2071396 h 2618792"/>
              <a:gd name="connsiteX27" fmla="*/ 1237861 w 1686014"/>
              <a:gd name="connsiteY27" fmla="*/ 2065176 h 2618792"/>
              <a:gd name="connsiteX28" fmla="*/ 1256522 w 1686014"/>
              <a:gd name="connsiteY28" fmla="*/ 2052735 h 2618792"/>
              <a:gd name="connsiteX29" fmla="*/ 1281404 w 1686014"/>
              <a:gd name="connsiteY29" fmla="*/ 2009192 h 2618792"/>
              <a:gd name="connsiteX30" fmla="*/ 1300065 w 1686014"/>
              <a:gd name="connsiteY30" fmla="*/ 1971869 h 2618792"/>
              <a:gd name="connsiteX31" fmla="*/ 1306285 w 1686014"/>
              <a:gd name="connsiteY31" fmla="*/ 1828800 h 2618792"/>
              <a:gd name="connsiteX32" fmla="*/ 1318726 w 1686014"/>
              <a:gd name="connsiteY32" fmla="*/ 1810139 h 2618792"/>
              <a:gd name="connsiteX33" fmla="*/ 1324947 w 1686014"/>
              <a:gd name="connsiteY33" fmla="*/ 1791478 h 2618792"/>
              <a:gd name="connsiteX34" fmla="*/ 1356049 w 1686014"/>
              <a:gd name="connsiteY34" fmla="*/ 1710612 h 2618792"/>
              <a:gd name="connsiteX35" fmla="*/ 1374710 w 1686014"/>
              <a:gd name="connsiteY35" fmla="*/ 1673290 h 2618792"/>
              <a:gd name="connsiteX36" fmla="*/ 1399592 w 1686014"/>
              <a:gd name="connsiteY36" fmla="*/ 1617306 h 2618792"/>
              <a:gd name="connsiteX37" fmla="*/ 1418253 w 1686014"/>
              <a:gd name="connsiteY37" fmla="*/ 1604865 h 2618792"/>
              <a:gd name="connsiteX38" fmla="*/ 1424473 w 1686014"/>
              <a:gd name="connsiteY38" fmla="*/ 1586204 h 2618792"/>
              <a:gd name="connsiteX39" fmla="*/ 1436914 w 1686014"/>
              <a:gd name="connsiteY39" fmla="*/ 1567543 h 2618792"/>
              <a:gd name="connsiteX40" fmla="*/ 1443134 w 1686014"/>
              <a:gd name="connsiteY40" fmla="*/ 1536441 h 2618792"/>
              <a:gd name="connsiteX41" fmla="*/ 1455575 w 1686014"/>
              <a:gd name="connsiteY41" fmla="*/ 1318727 h 2618792"/>
              <a:gd name="connsiteX42" fmla="*/ 1461796 w 1686014"/>
              <a:gd name="connsiteY42" fmla="*/ 1300065 h 2618792"/>
              <a:gd name="connsiteX43" fmla="*/ 1474236 w 1686014"/>
              <a:gd name="connsiteY43" fmla="*/ 1051249 h 2618792"/>
              <a:gd name="connsiteX44" fmla="*/ 1480457 w 1686014"/>
              <a:gd name="connsiteY44" fmla="*/ 1020147 h 2618792"/>
              <a:gd name="connsiteX45" fmla="*/ 1486677 w 1686014"/>
              <a:gd name="connsiteY45" fmla="*/ 1001486 h 2618792"/>
              <a:gd name="connsiteX46" fmla="*/ 1505338 w 1686014"/>
              <a:gd name="connsiteY46" fmla="*/ 995265 h 2618792"/>
              <a:gd name="connsiteX47" fmla="*/ 1517779 w 1686014"/>
              <a:gd name="connsiteY47" fmla="*/ 976604 h 2618792"/>
              <a:gd name="connsiteX48" fmla="*/ 1536441 w 1686014"/>
              <a:gd name="connsiteY48" fmla="*/ 970384 h 2618792"/>
              <a:gd name="connsiteX49" fmla="*/ 1542661 w 1686014"/>
              <a:gd name="connsiteY49" fmla="*/ 951723 h 2618792"/>
              <a:gd name="connsiteX50" fmla="*/ 1561322 w 1686014"/>
              <a:gd name="connsiteY50" fmla="*/ 939282 h 2618792"/>
              <a:gd name="connsiteX51" fmla="*/ 1573763 w 1686014"/>
              <a:gd name="connsiteY51" fmla="*/ 920621 h 2618792"/>
              <a:gd name="connsiteX52" fmla="*/ 1586204 w 1686014"/>
              <a:gd name="connsiteY52" fmla="*/ 883298 h 2618792"/>
              <a:gd name="connsiteX53" fmla="*/ 1604865 w 1686014"/>
              <a:gd name="connsiteY53" fmla="*/ 870857 h 2618792"/>
              <a:gd name="connsiteX54" fmla="*/ 1623526 w 1686014"/>
              <a:gd name="connsiteY54" fmla="*/ 833535 h 2618792"/>
              <a:gd name="connsiteX55" fmla="*/ 1635967 w 1686014"/>
              <a:gd name="connsiteY55" fmla="*/ 814874 h 2618792"/>
              <a:gd name="connsiteX56" fmla="*/ 1654628 w 1686014"/>
              <a:gd name="connsiteY56" fmla="*/ 777551 h 2618792"/>
              <a:gd name="connsiteX57" fmla="*/ 1673290 w 1686014"/>
              <a:gd name="connsiteY57" fmla="*/ 740229 h 2618792"/>
              <a:gd name="connsiteX58" fmla="*/ 1667069 w 1686014"/>
              <a:gd name="connsiteY58" fmla="*/ 553616 h 2618792"/>
              <a:gd name="connsiteX59" fmla="*/ 1660849 w 1686014"/>
              <a:gd name="connsiteY59" fmla="*/ 534955 h 2618792"/>
              <a:gd name="connsiteX60" fmla="*/ 1629747 w 1686014"/>
              <a:gd name="connsiteY60" fmla="*/ 497633 h 2618792"/>
              <a:gd name="connsiteX61" fmla="*/ 1604865 w 1686014"/>
              <a:gd name="connsiteY61" fmla="*/ 466531 h 2618792"/>
              <a:gd name="connsiteX62" fmla="*/ 1579983 w 1686014"/>
              <a:gd name="connsiteY62" fmla="*/ 422988 h 2618792"/>
              <a:gd name="connsiteX63" fmla="*/ 1561322 w 1686014"/>
              <a:gd name="connsiteY63" fmla="*/ 416767 h 2618792"/>
              <a:gd name="connsiteX64" fmla="*/ 1530220 w 1686014"/>
              <a:gd name="connsiteY64" fmla="*/ 385665 h 2618792"/>
              <a:gd name="connsiteX65" fmla="*/ 1492898 w 1686014"/>
              <a:gd name="connsiteY65" fmla="*/ 354563 h 2618792"/>
              <a:gd name="connsiteX66" fmla="*/ 1468016 w 1686014"/>
              <a:gd name="connsiteY66" fmla="*/ 323461 h 2618792"/>
              <a:gd name="connsiteX67" fmla="*/ 1461796 w 1686014"/>
              <a:gd name="connsiteY67" fmla="*/ 304800 h 2618792"/>
              <a:gd name="connsiteX68" fmla="*/ 1449355 w 1686014"/>
              <a:gd name="connsiteY68" fmla="*/ 286139 h 2618792"/>
              <a:gd name="connsiteX69" fmla="*/ 1443134 w 1686014"/>
              <a:gd name="connsiteY69" fmla="*/ 267478 h 2618792"/>
              <a:gd name="connsiteX70" fmla="*/ 1430694 w 1686014"/>
              <a:gd name="connsiteY70" fmla="*/ 242596 h 2618792"/>
              <a:gd name="connsiteX71" fmla="*/ 1412032 w 1686014"/>
              <a:gd name="connsiteY71" fmla="*/ 205274 h 2618792"/>
              <a:gd name="connsiteX72" fmla="*/ 1405812 w 1686014"/>
              <a:gd name="connsiteY72" fmla="*/ 186612 h 2618792"/>
              <a:gd name="connsiteX73" fmla="*/ 1418253 w 1686014"/>
              <a:gd name="connsiteY7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522514 w 1686014"/>
              <a:gd name="connsiteY21" fmla="*/ 2083837 h 2618792"/>
              <a:gd name="connsiteX22" fmla="*/ 609600 w 1686014"/>
              <a:gd name="connsiteY22" fmla="*/ 2052735 h 2618792"/>
              <a:gd name="connsiteX23" fmla="*/ 746449 w 1686014"/>
              <a:gd name="connsiteY23" fmla="*/ 2058955 h 2618792"/>
              <a:gd name="connsiteX24" fmla="*/ 1069910 w 1686014"/>
              <a:gd name="connsiteY24" fmla="*/ 2077616 h 2618792"/>
              <a:gd name="connsiteX25" fmla="*/ 1219200 w 1686014"/>
              <a:gd name="connsiteY25" fmla="*/ 2071396 h 2618792"/>
              <a:gd name="connsiteX26" fmla="*/ 1237861 w 1686014"/>
              <a:gd name="connsiteY26" fmla="*/ 2065176 h 2618792"/>
              <a:gd name="connsiteX27" fmla="*/ 1256522 w 1686014"/>
              <a:gd name="connsiteY27" fmla="*/ 2052735 h 2618792"/>
              <a:gd name="connsiteX28" fmla="*/ 1281404 w 1686014"/>
              <a:gd name="connsiteY28" fmla="*/ 2009192 h 2618792"/>
              <a:gd name="connsiteX29" fmla="*/ 1300065 w 1686014"/>
              <a:gd name="connsiteY29" fmla="*/ 1971869 h 2618792"/>
              <a:gd name="connsiteX30" fmla="*/ 1306285 w 1686014"/>
              <a:gd name="connsiteY30" fmla="*/ 1828800 h 2618792"/>
              <a:gd name="connsiteX31" fmla="*/ 1318726 w 1686014"/>
              <a:gd name="connsiteY31" fmla="*/ 1810139 h 2618792"/>
              <a:gd name="connsiteX32" fmla="*/ 1324947 w 1686014"/>
              <a:gd name="connsiteY32" fmla="*/ 1791478 h 2618792"/>
              <a:gd name="connsiteX33" fmla="*/ 1356049 w 1686014"/>
              <a:gd name="connsiteY33" fmla="*/ 1710612 h 2618792"/>
              <a:gd name="connsiteX34" fmla="*/ 1374710 w 1686014"/>
              <a:gd name="connsiteY34" fmla="*/ 1673290 h 2618792"/>
              <a:gd name="connsiteX35" fmla="*/ 1399592 w 1686014"/>
              <a:gd name="connsiteY35" fmla="*/ 1617306 h 2618792"/>
              <a:gd name="connsiteX36" fmla="*/ 1418253 w 1686014"/>
              <a:gd name="connsiteY36" fmla="*/ 1604865 h 2618792"/>
              <a:gd name="connsiteX37" fmla="*/ 1424473 w 1686014"/>
              <a:gd name="connsiteY37" fmla="*/ 1586204 h 2618792"/>
              <a:gd name="connsiteX38" fmla="*/ 1436914 w 1686014"/>
              <a:gd name="connsiteY38" fmla="*/ 1567543 h 2618792"/>
              <a:gd name="connsiteX39" fmla="*/ 1443134 w 1686014"/>
              <a:gd name="connsiteY39" fmla="*/ 1536441 h 2618792"/>
              <a:gd name="connsiteX40" fmla="*/ 1455575 w 1686014"/>
              <a:gd name="connsiteY40" fmla="*/ 1318727 h 2618792"/>
              <a:gd name="connsiteX41" fmla="*/ 1461796 w 1686014"/>
              <a:gd name="connsiteY41" fmla="*/ 1300065 h 2618792"/>
              <a:gd name="connsiteX42" fmla="*/ 1474236 w 1686014"/>
              <a:gd name="connsiteY42" fmla="*/ 1051249 h 2618792"/>
              <a:gd name="connsiteX43" fmla="*/ 1480457 w 1686014"/>
              <a:gd name="connsiteY43" fmla="*/ 1020147 h 2618792"/>
              <a:gd name="connsiteX44" fmla="*/ 1486677 w 1686014"/>
              <a:gd name="connsiteY44" fmla="*/ 1001486 h 2618792"/>
              <a:gd name="connsiteX45" fmla="*/ 1505338 w 1686014"/>
              <a:gd name="connsiteY45" fmla="*/ 995265 h 2618792"/>
              <a:gd name="connsiteX46" fmla="*/ 1517779 w 1686014"/>
              <a:gd name="connsiteY46" fmla="*/ 976604 h 2618792"/>
              <a:gd name="connsiteX47" fmla="*/ 1536441 w 1686014"/>
              <a:gd name="connsiteY47" fmla="*/ 970384 h 2618792"/>
              <a:gd name="connsiteX48" fmla="*/ 1542661 w 1686014"/>
              <a:gd name="connsiteY48" fmla="*/ 951723 h 2618792"/>
              <a:gd name="connsiteX49" fmla="*/ 1561322 w 1686014"/>
              <a:gd name="connsiteY49" fmla="*/ 939282 h 2618792"/>
              <a:gd name="connsiteX50" fmla="*/ 1573763 w 1686014"/>
              <a:gd name="connsiteY50" fmla="*/ 920621 h 2618792"/>
              <a:gd name="connsiteX51" fmla="*/ 1586204 w 1686014"/>
              <a:gd name="connsiteY51" fmla="*/ 883298 h 2618792"/>
              <a:gd name="connsiteX52" fmla="*/ 1604865 w 1686014"/>
              <a:gd name="connsiteY52" fmla="*/ 870857 h 2618792"/>
              <a:gd name="connsiteX53" fmla="*/ 1623526 w 1686014"/>
              <a:gd name="connsiteY53" fmla="*/ 833535 h 2618792"/>
              <a:gd name="connsiteX54" fmla="*/ 1635967 w 1686014"/>
              <a:gd name="connsiteY54" fmla="*/ 814874 h 2618792"/>
              <a:gd name="connsiteX55" fmla="*/ 1654628 w 1686014"/>
              <a:gd name="connsiteY55" fmla="*/ 777551 h 2618792"/>
              <a:gd name="connsiteX56" fmla="*/ 1673290 w 1686014"/>
              <a:gd name="connsiteY56" fmla="*/ 740229 h 2618792"/>
              <a:gd name="connsiteX57" fmla="*/ 1667069 w 1686014"/>
              <a:gd name="connsiteY57" fmla="*/ 553616 h 2618792"/>
              <a:gd name="connsiteX58" fmla="*/ 1660849 w 1686014"/>
              <a:gd name="connsiteY58" fmla="*/ 534955 h 2618792"/>
              <a:gd name="connsiteX59" fmla="*/ 1629747 w 1686014"/>
              <a:gd name="connsiteY59" fmla="*/ 497633 h 2618792"/>
              <a:gd name="connsiteX60" fmla="*/ 1604865 w 1686014"/>
              <a:gd name="connsiteY60" fmla="*/ 466531 h 2618792"/>
              <a:gd name="connsiteX61" fmla="*/ 1579983 w 1686014"/>
              <a:gd name="connsiteY61" fmla="*/ 422988 h 2618792"/>
              <a:gd name="connsiteX62" fmla="*/ 1561322 w 1686014"/>
              <a:gd name="connsiteY62" fmla="*/ 416767 h 2618792"/>
              <a:gd name="connsiteX63" fmla="*/ 1530220 w 1686014"/>
              <a:gd name="connsiteY63" fmla="*/ 385665 h 2618792"/>
              <a:gd name="connsiteX64" fmla="*/ 1492898 w 1686014"/>
              <a:gd name="connsiteY64" fmla="*/ 354563 h 2618792"/>
              <a:gd name="connsiteX65" fmla="*/ 1468016 w 1686014"/>
              <a:gd name="connsiteY65" fmla="*/ 323461 h 2618792"/>
              <a:gd name="connsiteX66" fmla="*/ 1461796 w 1686014"/>
              <a:gd name="connsiteY66" fmla="*/ 304800 h 2618792"/>
              <a:gd name="connsiteX67" fmla="*/ 1449355 w 1686014"/>
              <a:gd name="connsiteY67" fmla="*/ 286139 h 2618792"/>
              <a:gd name="connsiteX68" fmla="*/ 1443134 w 1686014"/>
              <a:gd name="connsiteY68" fmla="*/ 267478 h 2618792"/>
              <a:gd name="connsiteX69" fmla="*/ 1430694 w 1686014"/>
              <a:gd name="connsiteY69" fmla="*/ 242596 h 2618792"/>
              <a:gd name="connsiteX70" fmla="*/ 1412032 w 1686014"/>
              <a:gd name="connsiteY70" fmla="*/ 205274 h 2618792"/>
              <a:gd name="connsiteX71" fmla="*/ 1405812 w 1686014"/>
              <a:gd name="connsiteY71" fmla="*/ 186612 h 2618792"/>
              <a:gd name="connsiteX72" fmla="*/ 1418253 w 1686014"/>
              <a:gd name="connsiteY7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09600 w 1686014"/>
              <a:gd name="connsiteY21" fmla="*/ 2052735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746449 w 1686014"/>
              <a:gd name="connsiteY22" fmla="*/ 2058955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69910 w 1686014"/>
              <a:gd name="connsiteY23" fmla="*/ 2077616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56522 w 1686014"/>
              <a:gd name="connsiteY26" fmla="*/ 2052735 h 2618792"/>
              <a:gd name="connsiteX27" fmla="*/ 1281404 w 1686014"/>
              <a:gd name="connsiteY27" fmla="*/ 2009192 h 2618792"/>
              <a:gd name="connsiteX28" fmla="*/ 1300065 w 1686014"/>
              <a:gd name="connsiteY28" fmla="*/ 1971869 h 2618792"/>
              <a:gd name="connsiteX29" fmla="*/ 1306285 w 1686014"/>
              <a:gd name="connsiteY29" fmla="*/ 1828800 h 2618792"/>
              <a:gd name="connsiteX30" fmla="*/ 1318726 w 1686014"/>
              <a:gd name="connsiteY30" fmla="*/ 1810139 h 2618792"/>
              <a:gd name="connsiteX31" fmla="*/ 1324947 w 1686014"/>
              <a:gd name="connsiteY31" fmla="*/ 1791478 h 2618792"/>
              <a:gd name="connsiteX32" fmla="*/ 1356049 w 1686014"/>
              <a:gd name="connsiteY32" fmla="*/ 1710612 h 2618792"/>
              <a:gd name="connsiteX33" fmla="*/ 1374710 w 1686014"/>
              <a:gd name="connsiteY33" fmla="*/ 1673290 h 2618792"/>
              <a:gd name="connsiteX34" fmla="*/ 1399592 w 1686014"/>
              <a:gd name="connsiteY34" fmla="*/ 1617306 h 2618792"/>
              <a:gd name="connsiteX35" fmla="*/ 1418253 w 1686014"/>
              <a:gd name="connsiteY35" fmla="*/ 1604865 h 2618792"/>
              <a:gd name="connsiteX36" fmla="*/ 1424473 w 1686014"/>
              <a:gd name="connsiteY36" fmla="*/ 1586204 h 2618792"/>
              <a:gd name="connsiteX37" fmla="*/ 1436914 w 1686014"/>
              <a:gd name="connsiteY37" fmla="*/ 1567543 h 2618792"/>
              <a:gd name="connsiteX38" fmla="*/ 1443134 w 1686014"/>
              <a:gd name="connsiteY38" fmla="*/ 1536441 h 2618792"/>
              <a:gd name="connsiteX39" fmla="*/ 1455575 w 1686014"/>
              <a:gd name="connsiteY39" fmla="*/ 1318727 h 2618792"/>
              <a:gd name="connsiteX40" fmla="*/ 1461796 w 1686014"/>
              <a:gd name="connsiteY40" fmla="*/ 1300065 h 2618792"/>
              <a:gd name="connsiteX41" fmla="*/ 1474236 w 1686014"/>
              <a:gd name="connsiteY41" fmla="*/ 1051249 h 2618792"/>
              <a:gd name="connsiteX42" fmla="*/ 1480457 w 1686014"/>
              <a:gd name="connsiteY42" fmla="*/ 1020147 h 2618792"/>
              <a:gd name="connsiteX43" fmla="*/ 1486677 w 1686014"/>
              <a:gd name="connsiteY43" fmla="*/ 1001486 h 2618792"/>
              <a:gd name="connsiteX44" fmla="*/ 1505338 w 1686014"/>
              <a:gd name="connsiteY44" fmla="*/ 995265 h 2618792"/>
              <a:gd name="connsiteX45" fmla="*/ 1517779 w 1686014"/>
              <a:gd name="connsiteY45" fmla="*/ 976604 h 2618792"/>
              <a:gd name="connsiteX46" fmla="*/ 1536441 w 1686014"/>
              <a:gd name="connsiteY46" fmla="*/ 970384 h 2618792"/>
              <a:gd name="connsiteX47" fmla="*/ 1542661 w 1686014"/>
              <a:gd name="connsiteY47" fmla="*/ 951723 h 2618792"/>
              <a:gd name="connsiteX48" fmla="*/ 1561322 w 1686014"/>
              <a:gd name="connsiteY48" fmla="*/ 939282 h 2618792"/>
              <a:gd name="connsiteX49" fmla="*/ 1573763 w 1686014"/>
              <a:gd name="connsiteY49" fmla="*/ 920621 h 2618792"/>
              <a:gd name="connsiteX50" fmla="*/ 1586204 w 1686014"/>
              <a:gd name="connsiteY50" fmla="*/ 883298 h 2618792"/>
              <a:gd name="connsiteX51" fmla="*/ 1604865 w 1686014"/>
              <a:gd name="connsiteY51" fmla="*/ 870857 h 2618792"/>
              <a:gd name="connsiteX52" fmla="*/ 1623526 w 1686014"/>
              <a:gd name="connsiteY52" fmla="*/ 833535 h 2618792"/>
              <a:gd name="connsiteX53" fmla="*/ 1635967 w 1686014"/>
              <a:gd name="connsiteY53" fmla="*/ 814874 h 2618792"/>
              <a:gd name="connsiteX54" fmla="*/ 1654628 w 1686014"/>
              <a:gd name="connsiteY54" fmla="*/ 777551 h 2618792"/>
              <a:gd name="connsiteX55" fmla="*/ 1673290 w 1686014"/>
              <a:gd name="connsiteY55" fmla="*/ 740229 h 2618792"/>
              <a:gd name="connsiteX56" fmla="*/ 1667069 w 1686014"/>
              <a:gd name="connsiteY56" fmla="*/ 553616 h 2618792"/>
              <a:gd name="connsiteX57" fmla="*/ 1660849 w 1686014"/>
              <a:gd name="connsiteY57" fmla="*/ 534955 h 2618792"/>
              <a:gd name="connsiteX58" fmla="*/ 1629747 w 1686014"/>
              <a:gd name="connsiteY58" fmla="*/ 497633 h 2618792"/>
              <a:gd name="connsiteX59" fmla="*/ 1604865 w 1686014"/>
              <a:gd name="connsiteY59" fmla="*/ 466531 h 2618792"/>
              <a:gd name="connsiteX60" fmla="*/ 1579983 w 1686014"/>
              <a:gd name="connsiteY60" fmla="*/ 422988 h 2618792"/>
              <a:gd name="connsiteX61" fmla="*/ 1561322 w 1686014"/>
              <a:gd name="connsiteY61" fmla="*/ 416767 h 2618792"/>
              <a:gd name="connsiteX62" fmla="*/ 1530220 w 1686014"/>
              <a:gd name="connsiteY62" fmla="*/ 385665 h 2618792"/>
              <a:gd name="connsiteX63" fmla="*/ 1492898 w 1686014"/>
              <a:gd name="connsiteY63" fmla="*/ 354563 h 2618792"/>
              <a:gd name="connsiteX64" fmla="*/ 1468016 w 1686014"/>
              <a:gd name="connsiteY64" fmla="*/ 323461 h 2618792"/>
              <a:gd name="connsiteX65" fmla="*/ 1461796 w 1686014"/>
              <a:gd name="connsiteY65" fmla="*/ 304800 h 2618792"/>
              <a:gd name="connsiteX66" fmla="*/ 1449355 w 1686014"/>
              <a:gd name="connsiteY66" fmla="*/ 286139 h 2618792"/>
              <a:gd name="connsiteX67" fmla="*/ 1443134 w 1686014"/>
              <a:gd name="connsiteY67" fmla="*/ 267478 h 2618792"/>
              <a:gd name="connsiteX68" fmla="*/ 1430694 w 1686014"/>
              <a:gd name="connsiteY68" fmla="*/ 242596 h 2618792"/>
              <a:gd name="connsiteX69" fmla="*/ 1412032 w 1686014"/>
              <a:gd name="connsiteY69" fmla="*/ 205274 h 2618792"/>
              <a:gd name="connsiteX70" fmla="*/ 1405812 w 1686014"/>
              <a:gd name="connsiteY70" fmla="*/ 186612 h 2618792"/>
              <a:gd name="connsiteX71" fmla="*/ 1418253 w 1686014"/>
              <a:gd name="connsiteY7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37861 w 1686014"/>
              <a:gd name="connsiteY25" fmla="*/ 2065176 h 2618792"/>
              <a:gd name="connsiteX26" fmla="*/ 1281404 w 1686014"/>
              <a:gd name="connsiteY26" fmla="*/ 2009192 h 2618792"/>
              <a:gd name="connsiteX27" fmla="*/ 1300065 w 1686014"/>
              <a:gd name="connsiteY27" fmla="*/ 1971869 h 2618792"/>
              <a:gd name="connsiteX28" fmla="*/ 1306285 w 1686014"/>
              <a:gd name="connsiteY28" fmla="*/ 1828800 h 2618792"/>
              <a:gd name="connsiteX29" fmla="*/ 1318726 w 1686014"/>
              <a:gd name="connsiteY29" fmla="*/ 1810139 h 2618792"/>
              <a:gd name="connsiteX30" fmla="*/ 1324947 w 1686014"/>
              <a:gd name="connsiteY30" fmla="*/ 1791478 h 2618792"/>
              <a:gd name="connsiteX31" fmla="*/ 1356049 w 1686014"/>
              <a:gd name="connsiteY31" fmla="*/ 1710612 h 2618792"/>
              <a:gd name="connsiteX32" fmla="*/ 1374710 w 1686014"/>
              <a:gd name="connsiteY32" fmla="*/ 1673290 h 2618792"/>
              <a:gd name="connsiteX33" fmla="*/ 1399592 w 1686014"/>
              <a:gd name="connsiteY33" fmla="*/ 1617306 h 2618792"/>
              <a:gd name="connsiteX34" fmla="*/ 1418253 w 1686014"/>
              <a:gd name="connsiteY34" fmla="*/ 1604865 h 2618792"/>
              <a:gd name="connsiteX35" fmla="*/ 1424473 w 1686014"/>
              <a:gd name="connsiteY35" fmla="*/ 1586204 h 2618792"/>
              <a:gd name="connsiteX36" fmla="*/ 1436914 w 1686014"/>
              <a:gd name="connsiteY36" fmla="*/ 1567543 h 2618792"/>
              <a:gd name="connsiteX37" fmla="*/ 1443134 w 1686014"/>
              <a:gd name="connsiteY37" fmla="*/ 1536441 h 2618792"/>
              <a:gd name="connsiteX38" fmla="*/ 1455575 w 1686014"/>
              <a:gd name="connsiteY38" fmla="*/ 1318727 h 2618792"/>
              <a:gd name="connsiteX39" fmla="*/ 1461796 w 1686014"/>
              <a:gd name="connsiteY39" fmla="*/ 1300065 h 2618792"/>
              <a:gd name="connsiteX40" fmla="*/ 1474236 w 1686014"/>
              <a:gd name="connsiteY40" fmla="*/ 1051249 h 2618792"/>
              <a:gd name="connsiteX41" fmla="*/ 1480457 w 1686014"/>
              <a:gd name="connsiteY41" fmla="*/ 1020147 h 2618792"/>
              <a:gd name="connsiteX42" fmla="*/ 1486677 w 1686014"/>
              <a:gd name="connsiteY42" fmla="*/ 1001486 h 2618792"/>
              <a:gd name="connsiteX43" fmla="*/ 1505338 w 1686014"/>
              <a:gd name="connsiteY43" fmla="*/ 995265 h 2618792"/>
              <a:gd name="connsiteX44" fmla="*/ 1517779 w 1686014"/>
              <a:gd name="connsiteY44" fmla="*/ 976604 h 2618792"/>
              <a:gd name="connsiteX45" fmla="*/ 1536441 w 1686014"/>
              <a:gd name="connsiteY45" fmla="*/ 970384 h 2618792"/>
              <a:gd name="connsiteX46" fmla="*/ 1542661 w 1686014"/>
              <a:gd name="connsiteY46" fmla="*/ 951723 h 2618792"/>
              <a:gd name="connsiteX47" fmla="*/ 1561322 w 1686014"/>
              <a:gd name="connsiteY47" fmla="*/ 939282 h 2618792"/>
              <a:gd name="connsiteX48" fmla="*/ 1573763 w 1686014"/>
              <a:gd name="connsiteY48" fmla="*/ 920621 h 2618792"/>
              <a:gd name="connsiteX49" fmla="*/ 1586204 w 1686014"/>
              <a:gd name="connsiteY49" fmla="*/ 883298 h 2618792"/>
              <a:gd name="connsiteX50" fmla="*/ 1604865 w 1686014"/>
              <a:gd name="connsiteY50" fmla="*/ 870857 h 2618792"/>
              <a:gd name="connsiteX51" fmla="*/ 1623526 w 1686014"/>
              <a:gd name="connsiteY51" fmla="*/ 833535 h 2618792"/>
              <a:gd name="connsiteX52" fmla="*/ 1635967 w 1686014"/>
              <a:gd name="connsiteY52" fmla="*/ 814874 h 2618792"/>
              <a:gd name="connsiteX53" fmla="*/ 1654628 w 1686014"/>
              <a:gd name="connsiteY53" fmla="*/ 777551 h 2618792"/>
              <a:gd name="connsiteX54" fmla="*/ 1673290 w 1686014"/>
              <a:gd name="connsiteY54" fmla="*/ 740229 h 2618792"/>
              <a:gd name="connsiteX55" fmla="*/ 1667069 w 1686014"/>
              <a:gd name="connsiteY55" fmla="*/ 553616 h 2618792"/>
              <a:gd name="connsiteX56" fmla="*/ 1660849 w 1686014"/>
              <a:gd name="connsiteY56" fmla="*/ 534955 h 2618792"/>
              <a:gd name="connsiteX57" fmla="*/ 1629747 w 1686014"/>
              <a:gd name="connsiteY57" fmla="*/ 497633 h 2618792"/>
              <a:gd name="connsiteX58" fmla="*/ 1604865 w 1686014"/>
              <a:gd name="connsiteY58" fmla="*/ 466531 h 2618792"/>
              <a:gd name="connsiteX59" fmla="*/ 1579983 w 1686014"/>
              <a:gd name="connsiteY59" fmla="*/ 422988 h 2618792"/>
              <a:gd name="connsiteX60" fmla="*/ 1561322 w 1686014"/>
              <a:gd name="connsiteY60" fmla="*/ 416767 h 2618792"/>
              <a:gd name="connsiteX61" fmla="*/ 1530220 w 1686014"/>
              <a:gd name="connsiteY61" fmla="*/ 385665 h 2618792"/>
              <a:gd name="connsiteX62" fmla="*/ 1492898 w 1686014"/>
              <a:gd name="connsiteY62" fmla="*/ 354563 h 2618792"/>
              <a:gd name="connsiteX63" fmla="*/ 1468016 w 1686014"/>
              <a:gd name="connsiteY63" fmla="*/ 323461 h 2618792"/>
              <a:gd name="connsiteX64" fmla="*/ 1461796 w 1686014"/>
              <a:gd name="connsiteY64" fmla="*/ 304800 h 2618792"/>
              <a:gd name="connsiteX65" fmla="*/ 1449355 w 1686014"/>
              <a:gd name="connsiteY65" fmla="*/ 286139 h 2618792"/>
              <a:gd name="connsiteX66" fmla="*/ 1443134 w 1686014"/>
              <a:gd name="connsiteY66" fmla="*/ 267478 h 2618792"/>
              <a:gd name="connsiteX67" fmla="*/ 1430694 w 1686014"/>
              <a:gd name="connsiteY67" fmla="*/ 242596 h 2618792"/>
              <a:gd name="connsiteX68" fmla="*/ 1412032 w 1686014"/>
              <a:gd name="connsiteY68" fmla="*/ 205274 h 2618792"/>
              <a:gd name="connsiteX69" fmla="*/ 1405812 w 1686014"/>
              <a:gd name="connsiteY69" fmla="*/ 186612 h 2618792"/>
              <a:gd name="connsiteX70" fmla="*/ 1418253 w 1686014"/>
              <a:gd name="connsiteY7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19200 w 1686014"/>
              <a:gd name="connsiteY24" fmla="*/ 2071396 h 2618792"/>
              <a:gd name="connsiteX25" fmla="*/ 1281404 w 1686014"/>
              <a:gd name="connsiteY25" fmla="*/ 2009192 h 2618792"/>
              <a:gd name="connsiteX26" fmla="*/ 1300065 w 1686014"/>
              <a:gd name="connsiteY26" fmla="*/ 1971869 h 2618792"/>
              <a:gd name="connsiteX27" fmla="*/ 1306285 w 1686014"/>
              <a:gd name="connsiteY27" fmla="*/ 1828800 h 2618792"/>
              <a:gd name="connsiteX28" fmla="*/ 1318726 w 1686014"/>
              <a:gd name="connsiteY28" fmla="*/ 1810139 h 2618792"/>
              <a:gd name="connsiteX29" fmla="*/ 1324947 w 1686014"/>
              <a:gd name="connsiteY29" fmla="*/ 1791478 h 2618792"/>
              <a:gd name="connsiteX30" fmla="*/ 1356049 w 1686014"/>
              <a:gd name="connsiteY30" fmla="*/ 1710612 h 2618792"/>
              <a:gd name="connsiteX31" fmla="*/ 1374710 w 1686014"/>
              <a:gd name="connsiteY31" fmla="*/ 1673290 h 2618792"/>
              <a:gd name="connsiteX32" fmla="*/ 1399592 w 1686014"/>
              <a:gd name="connsiteY32" fmla="*/ 1617306 h 2618792"/>
              <a:gd name="connsiteX33" fmla="*/ 1418253 w 1686014"/>
              <a:gd name="connsiteY33" fmla="*/ 1604865 h 2618792"/>
              <a:gd name="connsiteX34" fmla="*/ 1424473 w 1686014"/>
              <a:gd name="connsiteY34" fmla="*/ 1586204 h 2618792"/>
              <a:gd name="connsiteX35" fmla="*/ 1436914 w 1686014"/>
              <a:gd name="connsiteY35" fmla="*/ 1567543 h 2618792"/>
              <a:gd name="connsiteX36" fmla="*/ 1443134 w 1686014"/>
              <a:gd name="connsiteY36" fmla="*/ 1536441 h 2618792"/>
              <a:gd name="connsiteX37" fmla="*/ 1455575 w 1686014"/>
              <a:gd name="connsiteY37" fmla="*/ 1318727 h 2618792"/>
              <a:gd name="connsiteX38" fmla="*/ 1461796 w 1686014"/>
              <a:gd name="connsiteY38" fmla="*/ 1300065 h 2618792"/>
              <a:gd name="connsiteX39" fmla="*/ 1474236 w 1686014"/>
              <a:gd name="connsiteY39" fmla="*/ 1051249 h 2618792"/>
              <a:gd name="connsiteX40" fmla="*/ 1480457 w 1686014"/>
              <a:gd name="connsiteY40" fmla="*/ 1020147 h 2618792"/>
              <a:gd name="connsiteX41" fmla="*/ 1486677 w 1686014"/>
              <a:gd name="connsiteY41" fmla="*/ 1001486 h 2618792"/>
              <a:gd name="connsiteX42" fmla="*/ 1505338 w 1686014"/>
              <a:gd name="connsiteY42" fmla="*/ 995265 h 2618792"/>
              <a:gd name="connsiteX43" fmla="*/ 1517779 w 1686014"/>
              <a:gd name="connsiteY43" fmla="*/ 976604 h 2618792"/>
              <a:gd name="connsiteX44" fmla="*/ 1536441 w 1686014"/>
              <a:gd name="connsiteY44" fmla="*/ 970384 h 2618792"/>
              <a:gd name="connsiteX45" fmla="*/ 1542661 w 1686014"/>
              <a:gd name="connsiteY45" fmla="*/ 951723 h 2618792"/>
              <a:gd name="connsiteX46" fmla="*/ 1561322 w 1686014"/>
              <a:gd name="connsiteY46" fmla="*/ 939282 h 2618792"/>
              <a:gd name="connsiteX47" fmla="*/ 1573763 w 1686014"/>
              <a:gd name="connsiteY47" fmla="*/ 920621 h 2618792"/>
              <a:gd name="connsiteX48" fmla="*/ 1586204 w 1686014"/>
              <a:gd name="connsiteY48" fmla="*/ 883298 h 2618792"/>
              <a:gd name="connsiteX49" fmla="*/ 1604865 w 1686014"/>
              <a:gd name="connsiteY49" fmla="*/ 870857 h 2618792"/>
              <a:gd name="connsiteX50" fmla="*/ 1623526 w 1686014"/>
              <a:gd name="connsiteY50" fmla="*/ 833535 h 2618792"/>
              <a:gd name="connsiteX51" fmla="*/ 1635967 w 1686014"/>
              <a:gd name="connsiteY51" fmla="*/ 814874 h 2618792"/>
              <a:gd name="connsiteX52" fmla="*/ 1654628 w 1686014"/>
              <a:gd name="connsiteY52" fmla="*/ 777551 h 2618792"/>
              <a:gd name="connsiteX53" fmla="*/ 1673290 w 1686014"/>
              <a:gd name="connsiteY53" fmla="*/ 740229 h 2618792"/>
              <a:gd name="connsiteX54" fmla="*/ 1667069 w 1686014"/>
              <a:gd name="connsiteY54" fmla="*/ 553616 h 2618792"/>
              <a:gd name="connsiteX55" fmla="*/ 1660849 w 1686014"/>
              <a:gd name="connsiteY55" fmla="*/ 534955 h 2618792"/>
              <a:gd name="connsiteX56" fmla="*/ 1629747 w 1686014"/>
              <a:gd name="connsiteY56" fmla="*/ 497633 h 2618792"/>
              <a:gd name="connsiteX57" fmla="*/ 1604865 w 1686014"/>
              <a:gd name="connsiteY57" fmla="*/ 466531 h 2618792"/>
              <a:gd name="connsiteX58" fmla="*/ 1579983 w 1686014"/>
              <a:gd name="connsiteY58" fmla="*/ 422988 h 2618792"/>
              <a:gd name="connsiteX59" fmla="*/ 1561322 w 1686014"/>
              <a:gd name="connsiteY59" fmla="*/ 416767 h 2618792"/>
              <a:gd name="connsiteX60" fmla="*/ 1530220 w 1686014"/>
              <a:gd name="connsiteY60" fmla="*/ 385665 h 2618792"/>
              <a:gd name="connsiteX61" fmla="*/ 1492898 w 1686014"/>
              <a:gd name="connsiteY61" fmla="*/ 354563 h 2618792"/>
              <a:gd name="connsiteX62" fmla="*/ 1468016 w 1686014"/>
              <a:gd name="connsiteY62" fmla="*/ 323461 h 2618792"/>
              <a:gd name="connsiteX63" fmla="*/ 1461796 w 1686014"/>
              <a:gd name="connsiteY63" fmla="*/ 304800 h 2618792"/>
              <a:gd name="connsiteX64" fmla="*/ 1449355 w 1686014"/>
              <a:gd name="connsiteY64" fmla="*/ 286139 h 2618792"/>
              <a:gd name="connsiteX65" fmla="*/ 1443134 w 1686014"/>
              <a:gd name="connsiteY65" fmla="*/ 267478 h 2618792"/>
              <a:gd name="connsiteX66" fmla="*/ 1430694 w 1686014"/>
              <a:gd name="connsiteY66" fmla="*/ 242596 h 2618792"/>
              <a:gd name="connsiteX67" fmla="*/ 1412032 w 1686014"/>
              <a:gd name="connsiteY67" fmla="*/ 205274 h 2618792"/>
              <a:gd name="connsiteX68" fmla="*/ 1405812 w 1686014"/>
              <a:gd name="connsiteY68" fmla="*/ 186612 h 2618792"/>
              <a:gd name="connsiteX69" fmla="*/ 1418253 w 1686014"/>
              <a:gd name="connsiteY6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281404 w 1686014"/>
              <a:gd name="connsiteY24" fmla="*/ 2009192 h 2618792"/>
              <a:gd name="connsiteX25" fmla="*/ 1300065 w 1686014"/>
              <a:gd name="connsiteY25" fmla="*/ 1971869 h 2618792"/>
              <a:gd name="connsiteX26" fmla="*/ 1306285 w 1686014"/>
              <a:gd name="connsiteY26" fmla="*/ 1828800 h 2618792"/>
              <a:gd name="connsiteX27" fmla="*/ 1318726 w 1686014"/>
              <a:gd name="connsiteY27" fmla="*/ 1810139 h 2618792"/>
              <a:gd name="connsiteX28" fmla="*/ 1324947 w 1686014"/>
              <a:gd name="connsiteY28" fmla="*/ 1791478 h 2618792"/>
              <a:gd name="connsiteX29" fmla="*/ 1356049 w 1686014"/>
              <a:gd name="connsiteY29" fmla="*/ 1710612 h 2618792"/>
              <a:gd name="connsiteX30" fmla="*/ 1374710 w 1686014"/>
              <a:gd name="connsiteY30" fmla="*/ 1673290 h 2618792"/>
              <a:gd name="connsiteX31" fmla="*/ 1399592 w 1686014"/>
              <a:gd name="connsiteY31" fmla="*/ 1617306 h 2618792"/>
              <a:gd name="connsiteX32" fmla="*/ 1418253 w 1686014"/>
              <a:gd name="connsiteY32" fmla="*/ 1604865 h 2618792"/>
              <a:gd name="connsiteX33" fmla="*/ 1424473 w 1686014"/>
              <a:gd name="connsiteY33" fmla="*/ 1586204 h 2618792"/>
              <a:gd name="connsiteX34" fmla="*/ 1436914 w 1686014"/>
              <a:gd name="connsiteY34" fmla="*/ 1567543 h 2618792"/>
              <a:gd name="connsiteX35" fmla="*/ 1443134 w 1686014"/>
              <a:gd name="connsiteY35" fmla="*/ 1536441 h 2618792"/>
              <a:gd name="connsiteX36" fmla="*/ 1455575 w 1686014"/>
              <a:gd name="connsiteY36" fmla="*/ 1318727 h 2618792"/>
              <a:gd name="connsiteX37" fmla="*/ 1461796 w 1686014"/>
              <a:gd name="connsiteY37" fmla="*/ 1300065 h 2618792"/>
              <a:gd name="connsiteX38" fmla="*/ 1474236 w 1686014"/>
              <a:gd name="connsiteY38" fmla="*/ 1051249 h 2618792"/>
              <a:gd name="connsiteX39" fmla="*/ 1480457 w 1686014"/>
              <a:gd name="connsiteY39" fmla="*/ 1020147 h 2618792"/>
              <a:gd name="connsiteX40" fmla="*/ 1486677 w 1686014"/>
              <a:gd name="connsiteY40" fmla="*/ 1001486 h 2618792"/>
              <a:gd name="connsiteX41" fmla="*/ 1505338 w 1686014"/>
              <a:gd name="connsiteY41" fmla="*/ 995265 h 2618792"/>
              <a:gd name="connsiteX42" fmla="*/ 1517779 w 1686014"/>
              <a:gd name="connsiteY42" fmla="*/ 976604 h 2618792"/>
              <a:gd name="connsiteX43" fmla="*/ 1536441 w 1686014"/>
              <a:gd name="connsiteY43" fmla="*/ 970384 h 2618792"/>
              <a:gd name="connsiteX44" fmla="*/ 1542661 w 1686014"/>
              <a:gd name="connsiteY44" fmla="*/ 951723 h 2618792"/>
              <a:gd name="connsiteX45" fmla="*/ 1561322 w 1686014"/>
              <a:gd name="connsiteY45" fmla="*/ 939282 h 2618792"/>
              <a:gd name="connsiteX46" fmla="*/ 1573763 w 1686014"/>
              <a:gd name="connsiteY46" fmla="*/ 920621 h 2618792"/>
              <a:gd name="connsiteX47" fmla="*/ 1586204 w 1686014"/>
              <a:gd name="connsiteY47" fmla="*/ 883298 h 2618792"/>
              <a:gd name="connsiteX48" fmla="*/ 1604865 w 1686014"/>
              <a:gd name="connsiteY48" fmla="*/ 870857 h 2618792"/>
              <a:gd name="connsiteX49" fmla="*/ 1623526 w 1686014"/>
              <a:gd name="connsiteY49" fmla="*/ 833535 h 2618792"/>
              <a:gd name="connsiteX50" fmla="*/ 1635967 w 1686014"/>
              <a:gd name="connsiteY50" fmla="*/ 814874 h 2618792"/>
              <a:gd name="connsiteX51" fmla="*/ 1654628 w 1686014"/>
              <a:gd name="connsiteY51" fmla="*/ 777551 h 2618792"/>
              <a:gd name="connsiteX52" fmla="*/ 1673290 w 1686014"/>
              <a:gd name="connsiteY52" fmla="*/ 740229 h 2618792"/>
              <a:gd name="connsiteX53" fmla="*/ 1667069 w 1686014"/>
              <a:gd name="connsiteY53" fmla="*/ 553616 h 2618792"/>
              <a:gd name="connsiteX54" fmla="*/ 1660849 w 1686014"/>
              <a:gd name="connsiteY54" fmla="*/ 534955 h 2618792"/>
              <a:gd name="connsiteX55" fmla="*/ 1629747 w 1686014"/>
              <a:gd name="connsiteY55" fmla="*/ 497633 h 2618792"/>
              <a:gd name="connsiteX56" fmla="*/ 1604865 w 1686014"/>
              <a:gd name="connsiteY56" fmla="*/ 466531 h 2618792"/>
              <a:gd name="connsiteX57" fmla="*/ 1579983 w 1686014"/>
              <a:gd name="connsiteY57" fmla="*/ 422988 h 2618792"/>
              <a:gd name="connsiteX58" fmla="*/ 1561322 w 1686014"/>
              <a:gd name="connsiteY58" fmla="*/ 416767 h 2618792"/>
              <a:gd name="connsiteX59" fmla="*/ 1530220 w 1686014"/>
              <a:gd name="connsiteY59" fmla="*/ 385665 h 2618792"/>
              <a:gd name="connsiteX60" fmla="*/ 1492898 w 1686014"/>
              <a:gd name="connsiteY60" fmla="*/ 354563 h 2618792"/>
              <a:gd name="connsiteX61" fmla="*/ 1468016 w 1686014"/>
              <a:gd name="connsiteY61" fmla="*/ 323461 h 2618792"/>
              <a:gd name="connsiteX62" fmla="*/ 1461796 w 1686014"/>
              <a:gd name="connsiteY62" fmla="*/ 304800 h 2618792"/>
              <a:gd name="connsiteX63" fmla="*/ 1449355 w 1686014"/>
              <a:gd name="connsiteY63" fmla="*/ 286139 h 2618792"/>
              <a:gd name="connsiteX64" fmla="*/ 1443134 w 1686014"/>
              <a:gd name="connsiteY64" fmla="*/ 267478 h 2618792"/>
              <a:gd name="connsiteX65" fmla="*/ 1430694 w 1686014"/>
              <a:gd name="connsiteY65" fmla="*/ 242596 h 2618792"/>
              <a:gd name="connsiteX66" fmla="*/ 1412032 w 1686014"/>
              <a:gd name="connsiteY66" fmla="*/ 205274 h 2618792"/>
              <a:gd name="connsiteX67" fmla="*/ 1405812 w 1686014"/>
              <a:gd name="connsiteY67" fmla="*/ 186612 h 2618792"/>
              <a:gd name="connsiteX68" fmla="*/ 1418253 w 1686014"/>
              <a:gd name="connsiteY6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0065 w 1686014"/>
              <a:gd name="connsiteY24" fmla="*/ 1971869 h 2618792"/>
              <a:gd name="connsiteX25" fmla="*/ 1306285 w 1686014"/>
              <a:gd name="connsiteY25" fmla="*/ 1828800 h 2618792"/>
              <a:gd name="connsiteX26" fmla="*/ 1318726 w 1686014"/>
              <a:gd name="connsiteY26" fmla="*/ 1810139 h 2618792"/>
              <a:gd name="connsiteX27" fmla="*/ 1324947 w 1686014"/>
              <a:gd name="connsiteY27" fmla="*/ 1791478 h 2618792"/>
              <a:gd name="connsiteX28" fmla="*/ 1356049 w 1686014"/>
              <a:gd name="connsiteY28" fmla="*/ 1710612 h 2618792"/>
              <a:gd name="connsiteX29" fmla="*/ 1374710 w 1686014"/>
              <a:gd name="connsiteY29" fmla="*/ 1673290 h 2618792"/>
              <a:gd name="connsiteX30" fmla="*/ 1399592 w 1686014"/>
              <a:gd name="connsiteY30" fmla="*/ 1617306 h 2618792"/>
              <a:gd name="connsiteX31" fmla="*/ 1418253 w 1686014"/>
              <a:gd name="connsiteY31" fmla="*/ 1604865 h 2618792"/>
              <a:gd name="connsiteX32" fmla="*/ 1424473 w 1686014"/>
              <a:gd name="connsiteY32" fmla="*/ 1586204 h 2618792"/>
              <a:gd name="connsiteX33" fmla="*/ 1436914 w 1686014"/>
              <a:gd name="connsiteY33" fmla="*/ 1567543 h 2618792"/>
              <a:gd name="connsiteX34" fmla="*/ 1443134 w 1686014"/>
              <a:gd name="connsiteY34" fmla="*/ 1536441 h 2618792"/>
              <a:gd name="connsiteX35" fmla="*/ 1455575 w 1686014"/>
              <a:gd name="connsiteY35" fmla="*/ 1318727 h 2618792"/>
              <a:gd name="connsiteX36" fmla="*/ 1461796 w 1686014"/>
              <a:gd name="connsiteY36" fmla="*/ 1300065 h 2618792"/>
              <a:gd name="connsiteX37" fmla="*/ 1474236 w 1686014"/>
              <a:gd name="connsiteY37" fmla="*/ 1051249 h 2618792"/>
              <a:gd name="connsiteX38" fmla="*/ 1480457 w 1686014"/>
              <a:gd name="connsiteY38" fmla="*/ 1020147 h 2618792"/>
              <a:gd name="connsiteX39" fmla="*/ 1486677 w 1686014"/>
              <a:gd name="connsiteY39" fmla="*/ 1001486 h 2618792"/>
              <a:gd name="connsiteX40" fmla="*/ 1505338 w 1686014"/>
              <a:gd name="connsiteY40" fmla="*/ 995265 h 2618792"/>
              <a:gd name="connsiteX41" fmla="*/ 1517779 w 1686014"/>
              <a:gd name="connsiteY41" fmla="*/ 976604 h 2618792"/>
              <a:gd name="connsiteX42" fmla="*/ 1536441 w 1686014"/>
              <a:gd name="connsiteY42" fmla="*/ 970384 h 2618792"/>
              <a:gd name="connsiteX43" fmla="*/ 1542661 w 1686014"/>
              <a:gd name="connsiteY43" fmla="*/ 951723 h 2618792"/>
              <a:gd name="connsiteX44" fmla="*/ 1561322 w 1686014"/>
              <a:gd name="connsiteY44" fmla="*/ 939282 h 2618792"/>
              <a:gd name="connsiteX45" fmla="*/ 1573763 w 1686014"/>
              <a:gd name="connsiteY45" fmla="*/ 920621 h 2618792"/>
              <a:gd name="connsiteX46" fmla="*/ 1586204 w 1686014"/>
              <a:gd name="connsiteY46" fmla="*/ 883298 h 2618792"/>
              <a:gd name="connsiteX47" fmla="*/ 1604865 w 1686014"/>
              <a:gd name="connsiteY47" fmla="*/ 870857 h 2618792"/>
              <a:gd name="connsiteX48" fmla="*/ 1623526 w 1686014"/>
              <a:gd name="connsiteY48" fmla="*/ 833535 h 2618792"/>
              <a:gd name="connsiteX49" fmla="*/ 1635967 w 1686014"/>
              <a:gd name="connsiteY49" fmla="*/ 814874 h 2618792"/>
              <a:gd name="connsiteX50" fmla="*/ 1654628 w 1686014"/>
              <a:gd name="connsiteY50" fmla="*/ 777551 h 2618792"/>
              <a:gd name="connsiteX51" fmla="*/ 1673290 w 1686014"/>
              <a:gd name="connsiteY51" fmla="*/ 740229 h 2618792"/>
              <a:gd name="connsiteX52" fmla="*/ 1667069 w 1686014"/>
              <a:gd name="connsiteY52" fmla="*/ 553616 h 2618792"/>
              <a:gd name="connsiteX53" fmla="*/ 1660849 w 1686014"/>
              <a:gd name="connsiteY53" fmla="*/ 534955 h 2618792"/>
              <a:gd name="connsiteX54" fmla="*/ 1629747 w 1686014"/>
              <a:gd name="connsiteY54" fmla="*/ 497633 h 2618792"/>
              <a:gd name="connsiteX55" fmla="*/ 1604865 w 1686014"/>
              <a:gd name="connsiteY55" fmla="*/ 466531 h 2618792"/>
              <a:gd name="connsiteX56" fmla="*/ 1579983 w 1686014"/>
              <a:gd name="connsiteY56" fmla="*/ 422988 h 2618792"/>
              <a:gd name="connsiteX57" fmla="*/ 1561322 w 1686014"/>
              <a:gd name="connsiteY57" fmla="*/ 416767 h 2618792"/>
              <a:gd name="connsiteX58" fmla="*/ 1530220 w 1686014"/>
              <a:gd name="connsiteY58" fmla="*/ 385665 h 2618792"/>
              <a:gd name="connsiteX59" fmla="*/ 1492898 w 1686014"/>
              <a:gd name="connsiteY59" fmla="*/ 354563 h 2618792"/>
              <a:gd name="connsiteX60" fmla="*/ 1468016 w 1686014"/>
              <a:gd name="connsiteY60" fmla="*/ 323461 h 2618792"/>
              <a:gd name="connsiteX61" fmla="*/ 1461796 w 1686014"/>
              <a:gd name="connsiteY61" fmla="*/ 304800 h 2618792"/>
              <a:gd name="connsiteX62" fmla="*/ 1449355 w 1686014"/>
              <a:gd name="connsiteY62" fmla="*/ 286139 h 2618792"/>
              <a:gd name="connsiteX63" fmla="*/ 1443134 w 1686014"/>
              <a:gd name="connsiteY63" fmla="*/ 267478 h 2618792"/>
              <a:gd name="connsiteX64" fmla="*/ 1430694 w 1686014"/>
              <a:gd name="connsiteY64" fmla="*/ 242596 h 2618792"/>
              <a:gd name="connsiteX65" fmla="*/ 1412032 w 1686014"/>
              <a:gd name="connsiteY65" fmla="*/ 205274 h 2618792"/>
              <a:gd name="connsiteX66" fmla="*/ 1405812 w 1686014"/>
              <a:gd name="connsiteY66" fmla="*/ 186612 h 2618792"/>
              <a:gd name="connsiteX67" fmla="*/ 1418253 w 1686014"/>
              <a:gd name="connsiteY6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18726 w 1686014"/>
              <a:gd name="connsiteY25" fmla="*/ 1810139 h 2618792"/>
              <a:gd name="connsiteX26" fmla="*/ 1324947 w 1686014"/>
              <a:gd name="connsiteY26" fmla="*/ 1791478 h 2618792"/>
              <a:gd name="connsiteX27" fmla="*/ 1356049 w 1686014"/>
              <a:gd name="connsiteY27" fmla="*/ 1710612 h 2618792"/>
              <a:gd name="connsiteX28" fmla="*/ 1374710 w 1686014"/>
              <a:gd name="connsiteY28" fmla="*/ 1673290 h 2618792"/>
              <a:gd name="connsiteX29" fmla="*/ 1399592 w 1686014"/>
              <a:gd name="connsiteY29" fmla="*/ 1617306 h 2618792"/>
              <a:gd name="connsiteX30" fmla="*/ 1418253 w 1686014"/>
              <a:gd name="connsiteY30" fmla="*/ 1604865 h 2618792"/>
              <a:gd name="connsiteX31" fmla="*/ 1424473 w 1686014"/>
              <a:gd name="connsiteY31" fmla="*/ 1586204 h 2618792"/>
              <a:gd name="connsiteX32" fmla="*/ 1436914 w 1686014"/>
              <a:gd name="connsiteY32" fmla="*/ 1567543 h 2618792"/>
              <a:gd name="connsiteX33" fmla="*/ 1443134 w 1686014"/>
              <a:gd name="connsiteY33" fmla="*/ 1536441 h 2618792"/>
              <a:gd name="connsiteX34" fmla="*/ 1455575 w 1686014"/>
              <a:gd name="connsiteY34" fmla="*/ 1318727 h 2618792"/>
              <a:gd name="connsiteX35" fmla="*/ 1461796 w 1686014"/>
              <a:gd name="connsiteY35" fmla="*/ 1300065 h 2618792"/>
              <a:gd name="connsiteX36" fmla="*/ 1474236 w 1686014"/>
              <a:gd name="connsiteY36" fmla="*/ 1051249 h 2618792"/>
              <a:gd name="connsiteX37" fmla="*/ 1480457 w 1686014"/>
              <a:gd name="connsiteY37" fmla="*/ 1020147 h 2618792"/>
              <a:gd name="connsiteX38" fmla="*/ 1486677 w 1686014"/>
              <a:gd name="connsiteY38" fmla="*/ 1001486 h 2618792"/>
              <a:gd name="connsiteX39" fmla="*/ 1505338 w 1686014"/>
              <a:gd name="connsiteY39" fmla="*/ 995265 h 2618792"/>
              <a:gd name="connsiteX40" fmla="*/ 1517779 w 1686014"/>
              <a:gd name="connsiteY40" fmla="*/ 976604 h 2618792"/>
              <a:gd name="connsiteX41" fmla="*/ 1536441 w 1686014"/>
              <a:gd name="connsiteY41" fmla="*/ 970384 h 2618792"/>
              <a:gd name="connsiteX42" fmla="*/ 1542661 w 1686014"/>
              <a:gd name="connsiteY42" fmla="*/ 951723 h 2618792"/>
              <a:gd name="connsiteX43" fmla="*/ 1561322 w 1686014"/>
              <a:gd name="connsiteY43" fmla="*/ 939282 h 2618792"/>
              <a:gd name="connsiteX44" fmla="*/ 1573763 w 1686014"/>
              <a:gd name="connsiteY44" fmla="*/ 920621 h 2618792"/>
              <a:gd name="connsiteX45" fmla="*/ 1586204 w 1686014"/>
              <a:gd name="connsiteY45" fmla="*/ 883298 h 2618792"/>
              <a:gd name="connsiteX46" fmla="*/ 1604865 w 1686014"/>
              <a:gd name="connsiteY46" fmla="*/ 870857 h 2618792"/>
              <a:gd name="connsiteX47" fmla="*/ 1623526 w 1686014"/>
              <a:gd name="connsiteY47" fmla="*/ 833535 h 2618792"/>
              <a:gd name="connsiteX48" fmla="*/ 1635967 w 1686014"/>
              <a:gd name="connsiteY48" fmla="*/ 814874 h 2618792"/>
              <a:gd name="connsiteX49" fmla="*/ 1654628 w 1686014"/>
              <a:gd name="connsiteY49" fmla="*/ 777551 h 2618792"/>
              <a:gd name="connsiteX50" fmla="*/ 1673290 w 1686014"/>
              <a:gd name="connsiteY50" fmla="*/ 740229 h 2618792"/>
              <a:gd name="connsiteX51" fmla="*/ 1667069 w 1686014"/>
              <a:gd name="connsiteY51" fmla="*/ 553616 h 2618792"/>
              <a:gd name="connsiteX52" fmla="*/ 1660849 w 1686014"/>
              <a:gd name="connsiteY52" fmla="*/ 534955 h 2618792"/>
              <a:gd name="connsiteX53" fmla="*/ 1629747 w 1686014"/>
              <a:gd name="connsiteY53" fmla="*/ 497633 h 2618792"/>
              <a:gd name="connsiteX54" fmla="*/ 1604865 w 1686014"/>
              <a:gd name="connsiteY54" fmla="*/ 466531 h 2618792"/>
              <a:gd name="connsiteX55" fmla="*/ 1579983 w 1686014"/>
              <a:gd name="connsiteY55" fmla="*/ 422988 h 2618792"/>
              <a:gd name="connsiteX56" fmla="*/ 1561322 w 1686014"/>
              <a:gd name="connsiteY56" fmla="*/ 416767 h 2618792"/>
              <a:gd name="connsiteX57" fmla="*/ 1530220 w 1686014"/>
              <a:gd name="connsiteY57" fmla="*/ 385665 h 2618792"/>
              <a:gd name="connsiteX58" fmla="*/ 1492898 w 1686014"/>
              <a:gd name="connsiteY58" fmla="*/ 354563 h 2618792"/>
              <a:gd name="connsiteX59" fmla="*/ 1468016 w 1686014"/>
              <a:gd name="connsiteY59" fmla="*/ 323461 h 2618792"/>
              <a:gd name="connsiteX60" fmla="*/ 1461796 w 1686014"/>
              <a:gd name="connsiteY60" fmla="*/ 304800 h 2618792"/>
              <a:gd name="connsiteX61" fmla="*/ 1449355 w 1686014"/>
              <a:gd name="connsiteY61" fmla="*/ 286139 h 2618792"/>
              <a:gd name="connsiteX62" fmla="*/ 1443134 w 1686014"/>
              <a:gd name="connsiteY62" fmla="*/ 267478 h 2618792"/>
              <a:gd name="connsiteX63" fmla="*/ 1430694 w 1686014"/>
              <a:gd name="connsiteY63" fmla="*/ 242596 h 2618792"/>
              <a:gd name="connsiteX64" fmla="*/ 1412032 w 1686014"/>
              <a:gd name="connsiteY64" fmla="*/ 205274 h 2618792"/>
              <a:gd name="connsiteX65" fmla="*/ 1405812 w 1686014"/>
              <a:gd name="connsiteY65" fmla="*/ 186612 h 2618792"/>
              <a:gd name="connsiteX66" fmla="*/ 1418253 w 1686014"/>
              <a:gd name="connsiteY6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06285 w 1686014"/>
              <a:gd name="connsiteY24" fmla="*/ 1828800 h 2618792"/>
              <a:gd name="connsiteX25" fmla="*/ 1324947 w 1686014"/>
              <a:gd name="connsiteY25" fmla="*/ 1791478 h 2618792"/>
              <a:gd name="connsiteX26" fmla="*/ 1356049 w 1686014"/>
              <a:gd name="connsiteY26" fmla="*/ 1710612 h 2618792"/>
              <a:gd name="connsiteX27" fmla="*/ 1374710 w 1686014"/>
              <a:gd name="connsiteY27" fmla="*/ 1673290 h 2618792"/>
              <a:gd name="connsiteX28" fmla="*/ 1399592 w 1686014"/>
              <a:gd name="connsiteY28" fmla="*/ 1617306 h 2618792"/>
              <a:gd name="connsiteX29" fmla="*/ 1418253 w 1686014"/>
              <a:gd name="connsiteY29" fmla="*/ 1604865 h 2618792"/>
              <a:gd name="connsiteX30" fmla="*/ 1424473 w 1686014"/>
              <a:gd name="connsiteY30" fmla="*/ 1586204 h 2618792"/>
              <a:gd name="connsiteX31" fmla="*/ 1436914 w 1686014"/>
              <a:gd name="connsiteY31" fmla="*/ 1567543 h 2618792"/>
              <a:gd name="connsiteX32" fmla="*/ 1443134 w 1686014"/>
              <a:gd name="connsiteY32" fmla="*/ 1536441 h 2618792"/>
              <a:gd name="connsiteX33" fmla="*/ 1455575 w 1686014"/>
              <a:gd name="connsiteY33" fmla="*/ 1318727 h 2618792"/>
              <a:gd name="connsiteX34" fmla="*/ 1461796 w 1686014"/>
              <a:gd name="connsiteY34" fmla="*/ 1300065 h 2618792"/>
              <a:gd name="connsiteX35" fmla="*/ 1474236 w 1686014"/>
              <a:gd name="connsiteY35" fmla="*/ 1051249 h 2618792"/>
              <a:gd name="connsiteX36" fmla="*/ 1480457 w 1686014"/>
              <a:gd name="connsiteY36" fmla="*/ 1020147 h 2618792"/>
              <a:gd name="connsiteX37" fmla="*/ 1486677 w 1686014"/>
              <a:gd name="connsiteY37" fmla="*/ 1001486 h 2618792"/>
              <a:gd name="connsiteX38" fmla="*/ 1505338 w 1686014"/>
              <a:gd name="connsiteY38" fmla="*/ 995265 h 2618792"/>
              <a:gd name="connsiteX39" fmla="*/ 1517779 w 1686014"/>
              <a:gd name="connsiteY39" fmla="*/ 976604 h 2618792"/>
              <a:gd name="connsiteX40" fmla="*/ 1536441 w 1686014"/>
              <a:gd name="connsiteY40" fmla="*/ 970384 h 2618792"/>
              <a:gd name="connsiteX41" fmla="*/ 1542661 w 1686014"/>
              <a:gd name="connsiteY41" fmla="*/ 951723 h 2618792"/>
              <a:gd name="connsiteX42" fmla="*/ 1561322 w 1686014"/>
              <a:gd name="connsiteY42" fmla="*/ 939282 h 2618792"/>
              <a:gd name="connsiteX43" fmla="*/ 1573763 w 1686014"/>
              <a:gd name="connsiteY43" fmla="*/ 920621 h 2618792"/>
              <a:gd name="connsiteX44" fmla="*/ 1586204 w 1686014"/>
              <a:gd name="connsiteY44" fmla="*/ 883298 h 2618792"/>
              <a:gd name="connsiteX45" fmla="*/ 1604865 w 1686014"/>
              <a:gd name="connsiteY45" fmla="*/ 870857 h 2618792"/>
              <a:gd name="connsiteX46" fmla="*/ 1623526 w 1686014"/>
              <a:gd name="connsiteY46" fmla="*/ 833535 h 2618792"/>
              <a:gd name="connsiteX47" fmla="*/ 1635967 w 1686014"/>
              <a:gd name="connsiteY47" fmla="*/ 814874 h 2618792"/>
              <a:gd name="connsiteX48" fmla="*/ 1654628 w 1686014"/>
              <a:gd name="connsiteY48" fmla="*/ 777551 h 2618792"/>
              <a:gd name="connsiteX49" fmla="*/ 1673290 w 1686014"/>
              <a:gd name="connsiteY49" fmla="*/ 740229 h 2618792"/>
              <a:gd name="connsiteX50" fmla="*/ 1667069 w 1686014"/>
              <a:gd name="connsiteY50" fmla="*/ 553616 h 2618792"/>
              <a:gd name="connsiteX51" fmla="*/ 1660849 w 1686014"/>
              <a:gd name="connsiteY51" fmla="*/ 534955 h 2618792"/>
              <a:gd name="connsiteX52" fmla="*/ 1629747 w 1686014"/>
              <a:gd name="connsiteY52" fmla="*/ 497633 h 2618792"/>
              <a:gd name="connsiteX53" fmla="*/ 1604865 w 1686014"/>
              <a:gd name="connsiteY53" fmla="*/ 466531 h 2618792"/>
              <a:gd name="connsiteX54" fmla="*/ 1579983 w 1686014"/>
              <a:gd name="connsiteY54" fmla="*/ 422988 h 2618792"/>
              <a:gd name="connsiteX55" fmla="*/ 1561322 w 1686014"/>
              <a:gd name="connsiteY55" fmla="*/ 416767 h 2618792"/>
              <a:gd name="connsiteX56" fmla="*/ 1530220 w 1686014"/>
              <a:gd name="connsiteY56" fmla="*/ 385665 h 2618792"/>
              <a:gd name="connsiteX57" fmla="*/ 1492898 w 1686014"/>
              <a:gd name="connsiteY57" fmla="*/ 354563 h 2618792"/>
              <a:gd name="connsiteX58" fmla="*/ 1468016 w 1686014"/>
              <a:gd name="connsiteY58" fmla="*/ 323461 h 2618792"/>
              <a:gd name="connsiteX59" fmla="*/ 1461796 w 1686014"/>
              <a:gd name="connsiteY59" fmla="*/ 304800 h 2618792"/>
              <a:gd name="connsiteX60" fmla="*/ 1449355 w 1686014"/>
              <a:gd name="connsiteY60" fmla="*/ 286139 h 2618792"/>
              <a:gd name="connsiteX61" fmla="*/ 1443134 w 1686014"/>
              <a:gd name="connsiteY61" fmla="*/ 267478 h 2618792"/>
              <a:gd name="connsiteX62" fmla="*/ 1430694 w 1686014"/>
              <a:gd name="connsiteY62" fmla="*/ 242596 h 2618792"/>
              <a:gd name="connsiteX63" fmla="*/ 1412032 w 1686014"/>
              <a:gd name="connsiteY63" fmla="*/ 205274 h 2618792"/>
              <a:gd name="connsiteX64" fmla="*/ 1405812 w 1686014"/>
              <a:gd name="connsiteY64" fmla="*/ 186612 h 2618792"/>
              <a:gd name="connsiteX65" fmla="*/ 1418253 w 1686014"/>
              <a:gd name="connsiteY6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24947 w 1686014"/>
              <a:gd name="connsiteY24" fmla="*/ 1791478 h 2618792"/>
              <a:gd name="connsiteX25" fmla="*/ 1356049 w 1686014"/>
              <a:gd name="connsiteY25" fmla="*/ 1710612 h 2618792"/>
              <a:gd name="connsiteX26" fmla="*/ 1374710 w 1686014"/>
              <a:gd name="connsiteY26" fmla="*/ 1673290 h 2618792"/>
              <a:gd name="connsiteX27" fmla="*/ 1399592 w 1686014"/>
              <a:gd name="connsiteY27" fmla="*/ 1617306 h 2618792"/>
              <a:gd name="connsiteX28" fmla="*/ 1418253 w 1686014"/>
              <a:gd name="connsiteY28" fmla="*/ 1604865 h 2618792"/>
              <a:gd name="connsiteX29" fmla="*/ 1424473 w 1686014"/>
              <a:gd name="connsiteY29" fmla="*/ 1586204 h 2618792"/>
              <a:gd name="connsiteX30" fmla="*/ 1436914 w 1686014"/>
              <a:gd name="connsiteY30" fmla="*/ 1567543 h 2618792"/>
              <a:gd name="connsiteX31" fmla="*/ 1443134 w 1686014"/>
              <a:gd name="connsiteY31" fmla="*/ 1536441 h 2618792"/>
              <a:gd name="connsiteX32" fmla="*/ 1455575 w 1686014"/>
              <a:gd name="connsiteY32" fmla="*/ 1318727 h 2618792"/>
              <a:gd name="connsiteX33" fmla="*/ 1461796 w 1686014"/>
              <a:gd name="connsiteY33" fmla="*/ 1300065 h 2618792"/>
              <a:gd name="connsiteX34" fmla="*/ 1474236 w 1686014"/>
              <a:gd name="connsiteY34" fmla="*/ 1051249 h 2618792"/>
              <a:gd name="connsiteX35" fmla="*/ 1480457 w 1686014"/>
              <a:gd name="connsiteY35" fmla="*/ 1020147 h 2618792"/>
              <a:gd name="connsiteX36" fmla="*/ 1486677 w 1686014"/>
              <a:gd name="connsiteY36" fmla="*/ 1001486 h 2618792"/>
              <a:gd name="connsiteX37" fmla="*/ 1505338 w 1686014"/>
              <a:gd name="connsiteY37" fmla="*/ 995265 h 2618792"/>
              <a:gd name="connsiteX38" fmla="*/ 1517779 w 1686014"/>
              <a:gd name="connsiteY38" fmla="*/ 976604 h 2618792"/>
              <a:gd name="connsiteX39" fmla="*/ 1536441 w 1686014"/>
              <a:gd name="connsiteY39" fmla="*/ 970384 h 2618792"/>
              <a:gd name="connsiteX40" fmla="*/ 1542661 w 1686014"/>
              <a:gd name="connsiteY40" fmla="*/ 951723 h 2618792"/>
              <a:gd name="connsiteX41" fmla="*/ 1561322 w 1686014"/>
              <a:gd name="connsiteY41" fmla="*/ 939282 h 2618792"/>
              <a:gd name="connsiteX42" fmla="*/ 1573763 w 1686014"/>
              <a:gd name="connsiteY42" fmla="*/ 920621 h 2618792"/>
              <a:gd name="connsiteX43" fmla="*/ 1586204 w 1686014"/>
              <a:gd name="connsiteY43" fmla="*/ 883298 h 2618792"/>
              <a:gd name="connsiteX44" fmla="*/ 1604865 w 1686014"/>
              <a:gd name="connsiteY44" fmla="*/ 870857 h 2618792"/>
              <a:gd name="connsiteX45" fmla="*/ 1623526 w 1686014"/>
              <a:gd name="connsiteY45" fmla="*/ 833535 h 2618792"/>
              <a:gd name="connsiteX46" fmla="*/ 1635967 w 1686014"/>
              <a:gd name="connsiteY46" fmla="*/ 814874 h 2618792"/>
              <a:gd name="connsiteX47" fmla="*/ 1654628 w 1686014"/>
              <a:gd name="connsiteY47" fmla="*/ 777551 h 2618792"/>
              <a:gd name="connsiteX48" fmla="*/ 1673290 w 1686014"/>
              <a:gd name="connsiteY48" fmla="*/ 740229 h 2618792"/>
              <a:gd name="connsiteX49" fmla="*/ 1667069 w 1686014"/>
              <a:gd name="connsiteY49" fmla="*/ 553616 h 2618792"/>
              <a:gd name="connsiteX50" fmla="*/ 1660849 w 1686014"/>
              <a:gd name="connsiteY50" fmla="*/ 534955 h 2618792"/>
              <a:gd name="connsiteX51" fmla="*/ 1629747 w 1686014"/>
              <a:gd name="connsiteY51" fmla="*/ 497633 h 2618792"/>
              <a:gd name="connsiteX52" fmla="*/ 1604865 w 1686014"/>
              <a:gd name="connsiteY52" fmla="*/ 466531 h 2618792"/>
              <a:gd name="connsiteX53" fmla="*/ 1579983 w 1686014"/>
              <a:gd name="connsiteY53" fmla="*/ 422988 h 2618792"/>
              <a:gd name="connsiteX54" fmla="*/ 1561322 w 1686014"/>
              <a:gd name="connsiteY54" fmla="*/ 416767 h 2618792"/>
              <a:gd name="connsiteX55" fmla="*/ 1530220 w 1686014"/>
              <a:gd name="connsiteY55" fmla="*/ 385665 h 2618792"/>
              <a:gd name="connsiteX56" fmla="*/ 1492898 w 1686014"/>
              <a:gd name="connsiteY56" fmla="*/ 354563 h 2618792"/>
              <a:gd name="connsiteX57" fmla="*/ 1468016 w 1686014"/>
              <a:gd name="connsiteY57" fmla="*/ 323461 h 2618792"/>
              <a:gd name="connsiteX58" fmla="*/ 1461796 w 1686014"/>
              <a:gd name="connsiteY58" fmla="*/ 304800 h 2618792"/>
              <a:gd name="connsiteX59" fmla="*/ 1449355 w 1686014"/>
              <a:gd name="connsiteY59" fmla="*/ 286139 h 2618792"/>
              <a:gd name="connsiteX60" fmla="*/ 1443134 w 1686014"/>
              <a:gd name="connsiteY60" fmla="*/ 267478 h 2618792"/>
              <a:gd name="connsiteX61" fmla="*/ 1430694 w 1686014"/>
              <a:gd name="connsiteY61" fmla="*/ 242596 h 2618792"/>
              <a:gd name="connsiteX62" fmla="*/ 1412032 w 1686014"/>
              <a:gd name="connsiteY62" fmla="*/ 205274 h 2618792"/>
              <a:gd name="connsiteX63" fmla="*/ 1405812 w 1686014"/>
              <a:gd name="connsiteY63" fmla="*/ 186612 h 2618792"/>
              <a:gd name="connsiteX64" fmla="*/ 1418253 w 1686014"/>
              <a:gd name="connsiteY6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6049 w 1686014"/>
              <a:gd name="connsiteY24" fmla="*/ 1710612 h 2618792"/>
              <a:gd name="connsiteX25" fmla="*/ 1374710 w 1686014"/>
              <a:gd name="connsiteY25" fmla="*/ 1673290 h 2618792"/>
              <a:gd name="connsiteX26" fmla="*/ 1399592 w 1686014"/>
              <a:gd name="connsiteY26" fmla="*/ 1617306 h 2618792"/>
              <a:gd name="connsiteX27" fmla="*/ 1418253 w 1686014"/>
              <a:gd name="connsiteY27" fmla="*/ 1604865 h 2618792"/>
              <a:gd name="connsiteX28" fmla="*/ 1424473 w 1686014"/>
              <a:gd name="connsiteY28" fmla="*/ 1586204 h 2618792"/>
              <a:gd name="connsiteX29" fmla="*/ 1436914 w 1686014"/>
              <a:gd name="connsiteY29" fmla="*/ 1567543 h 2618792"/>
              <a:gd name="connsiteX30" fmla="*/ 1443134 w 1686014"/>
              <a:gd name="connsiteY30" fmla="*/ 1536441 h 2618792"/>
              <a:gd name="connsiteX31" fmla="*/ 1455575 w 1686014"/>
              <a:gd name="connsiteY31" fmla="*/ 1318727 h 2618792"/>
              <a:gd name="connsiteX32" fmla="*/ 1461796 w 1686014"/>
              <a:gd name="connsiteY32" fmla="*/ 1300065 h 2618792"/>
              <a:gd name="connsiteX33" fmla="*/ 1474236 w 1686014"/>
              <a:gd name="connsiteY33" fmla="*/ 1051249 h 2618792"/>
              <a:gd name="connsiteX34" fmla="*/ 1480457 w 1686014"/>
              <a:gd name="connsiteY34" fmla="*/ 1020147 h 2618792"/>
              <a:gd name="connsiteX35" fmla="*/ 1486677 w 1686014"/>
              <a:gd name="connsiteY35" fmla="*/ 1001486 h 2618792"/>
              <a:gd name="connsiteX36" fmla="*/ 1505338 w 1686014"/>
              <a:gd name="connsiteY36" fmla="*/ 995265 h 2618792"/>
              <a:gd name="connsiteX37" fmla="*/ 1517779 w 1686014"/>
              <a:gd name="connsiteY37" fmla="*/ 976604 h 2618792"/>
              <a:gd name="connsiteX38" fmla="*/ 1536441 w 1686014"/>
              <a:gd name="connsiteY38" fmla="*/ 970384 h 2618792"/>
              <a:gd name="connsiteX39" fmla="*/ 1542661 w 1686014"/>
              <a:gd name="connsiteY39" fmla="*/ 951723 h 2618792"/>
              <a:gd name="connsiteX40" fmla="*/ 1561322 w 1686014"/>
              <a:gd name="connsiteY40" fmla="*/ 939282 h 2618792"/>
              <a:gd name="connsiteX41" fmla="*/ 1573763 w 1686014"/>
              <a:gd name="connsiteY41" fmla="*/ 920621 h 2618792"/>
              <a:gd name="connsiteX42" fmla="*/ 1586204 w 1686014"/>
              <a:gd name="connsiteY42" fmla="*/ 883298 h 2618792"/>
              <a:gd name="connsiteX43" fmla="*/ 1604865 w 1686014"/>
              <a:gd name="connsiteY43" fmla="*/ 870857 h 2618792"/>
              <a:gd name="connsiteX44" fmla="*/ 1623526 w 1686014"/>
              <a:gd name="connsiteY44" fmla="*/ 833535 h 2618792"/>
              <a:gd name="connsiteX45" fmla="*/ 1635967 w 1686014"/>
              <a:gd name="connsiteY45" fmla="*/ 814874 h 2618792"/>
              <a:gd name="connsiteX46" fmla="*/ 1654628 w 1686014"/>
              <a:gd name="connsiteY46" fmla="*/ 777551 h 2618792"/>
              <a:gd name="connsiteX47" fmla="*/ 1673290 w 1686014"/>
              <a:gd name="connsiteY47" fmla="*/ 740229 h 2618792"/>
              <a:gd name="connsiteX48" fmla="*/ 1667069 w 1686014"/>
              <a:gd name="connsiteY48" fmla="*/ 553616 h 2618792"/>
              <a:gd name="connsiteX49" fmla="*/ 1660849 w 1686014"/>
              <a:gd name="connsiteY49" fmla="*/ 534955 h 2618792"/>
              <a:gd name="connsiteX50" fmla="*/ 1629747 w 1686014"/>
              <a:gd name="connsiteY50" fmla="*/ 497633 h 2618792"/>
              <a:gd name="connsiteX51" fmla="*/ 1604865 w 1686014"/>
              <a:gd name="connsiteY51" fmla="*/ 466531 h 2618792"/>
              <a:gd name="connsiteX52" fmla="*/ 1579983 w 1686014"/>
              <a:gd name="connsiteY52" fmla="*/ 422988 h 2618792"/>
              <a:gd name="connsiteX53" fmla="*/ 1561322 w 1686014"/>
              <a:gd name="connsiteY53" fmla="*/ 416767 h 2618792"/>
              <a:gd name="connsiteX54" fmla="*/ 1530220 w 1686014"/>
              <a:gd name="connsiteY54" fmla="*/ 385665 h 2618792"/>
              <a:gd name="connsiteX55" fmla="*/ 1492898 w 1686014"/>
              <a:gd name="connsiteY55" fmla="*/ 354563 h 2618792"/>
              <a:gd name="connsiteX56" fmla="*/ 1468016 w 1686014"/>
              <a:gd name="connsiteY56" fmla="*/ 323461 h 2618792"/>
              <a:gd name="connsiteX57" fmla="*/ 1461796 w 1686014"/>
              <a:gd name="connsiteY57" fmla="*/ 304800 h 2618792"/>
              <a:gd name="connsiteX58" fmla="*/ 1449355 w 1686014"/>
              <a:gd name="connsiteY58" fmla="*/ 286139 h 2618792"/>
              <a:gd name="connsiteX59" fmla="*/ 1443134 w 1686014"/>
              <a:gd name="connsiteY59" fmla="*/ 267478 h 2618792"/>
              <a:gd name="connsiteX60" fmla="*/ 1430694 w 1686014"/>
              <a:gd name="connsiteY60" fmla="*/ 242596 h 2618792"/>
              <a:gd name="connsiteX61" fmla="*/ 1412032 w 1686014"/>
              <a:gd name="connsiteY61" fmla="*/ 205274 h 2618792"/>
              <a:gd name="connsiteX62" fmla="*/ 1405812 w 1686014"/>
              <a:gd name="connsiteY62" fmla="*/ 186612 h 2618792"/>
              <a:gd name="connsiteX63" fmla="*/ 1418253 w 1686014"/>
              <a:gd name="connsiteY6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74710 w 1686014"/>
              <a:gd name="connsiteY24" fmla="*/ 1673290 h 2618792"/>
              <a:gd name="connsiteX25" fmla="*/ 1399592 w 1686014"/>
              <a:gd name="connsiteY25" fmla="*/ 1617306 h 2618792"/>
              <a:gd name="connsiteX26" fmla="*/ 1418253 w 1686014"/>
              <a:gd name="connsiteY26" fmla="*/ 1604865 h 2618792"/>
              <a:gd name="connsiteX27" fmla="*/ 1424473 w 1686014"/>
              <a:gd name="connsiteY27" fmla="*/ 1586204 h 2618792"/>
              <a:gd name="connsiteX28" fmla="*/ 1436914 w 1686014"/>
              <a:gd name="connsiteY28" fmla="*/ 1567543 h 2618792"/>
              <a:gd name="connsiteX29" fmla="*/ 1443134 w 1686014"/>
              <a:gd name="connsiteY29" fmla="*/ 1536441 h 2618792"/>
              <a:gd name="connsiteX30" fmla="*/ 1455575 w 1686014"/>
              <a:gd name="connsiteY30" fmla="*/ 1318727 h 2618792"/>
              <a:gd name="connsiteX31" fmla="*/ 1461796 w 1686014"/>
              <a:gd name="connsiteY31" fmla="*/ 1300065 h 2618792"/>
              <a:gd name="connsiteX32" fmla="*/ 1474236 w 1686014"/>
              <a:gd name="connsiteY32" fmla="*/ 1051249 h 2618792"/>
              <a:gd name="connsiteX33" fmla="*/ 1480457 w 1686014"/>
              <a:gd name="connsiteY33" fmla="*/ 1020147 h 2618792"/>
              <a:gd name="connsiteX34" fmla="*/ 1486677 w 1686014"/>
              <a:gd name="connsiteY34" fmla="*/ 1001486 h 2618792"/>
              <a:gd name="connsiteX35" fmla="*/ 1505338 w 1686014"/>
              <a:gd name="connsiteY35" fmla="*/ 995265 h 2618792"/>
              <a:gd name="connsiteX36" fmla="*/ 1517779 w 1686014"/>
              <a:gd name="connsiteY36" fmla="*/ 976604 h 2618792"/>
              <a:gd name="connsiteX37" fmla="*/ 1536441 w 1686014"/>
              <a:gd name="connsiteY37" fmla="*/ 970384 h 2618792"/>
              <a:gd name="connsiteX38" fmla="*/ 1542661 w 1686014"/>
              <a:gd name="connsiteY38" fmla="*/ 951723 h 2618792"/>
              <a:gd name="connsiteX39" fmla="*/ 1561322 w 1686014"/>
              <a:gd name="connsiteY39" fmla="*/ 939282 h 2618792"/>
              <a:gd name="connsiteX40" fmla="*/ 1573763 w 1686014"/>
              <a:gd name="connsiteY40" fmla="*/ 920621 h 2618792"/>
              <a:gd name="connsiteX41" fmla="*/ 1586204 w 1686014"/>
              <a:gd name="connsiteY41" fmla="*/ 883298 h 2618792"/>
              <a:gd name="connsiteX42" fmla="*/ 1604865 w 1686014"/>
              <a:gd name="connsiteY42" fmla="*/ 870857 h 2618792"/>
              <a:gd name="connsiteX43" fmla="*/ 1623526 w 1686014"/>
              <a:gd name="connsiteY43" fmla="*/ 833535 h 2618792"/>
              <a:gd name="connsiteX44" fmla="*/ 1635967 w 1686014"/>
              <a:gd name="connsiteY44" fmla="*/ 814874 h 2618792"/>
              <a:gd name="connsiteX45" fmla="*/ 1654628 w 1686014"/>
              <a:gd name="connsiteY45" fmla="*/ 777551 h 2618792"/>
              <a:gd name="connsiteX46" fmla="*/ 1673290 w 1686014"/>
              <a:gd name="connsiteY46" fmla="*/ 740229 h 2618792"/>
              <a:gd name="connsiteX47" fmla="*/ 1667069 w 1686014"/>
              <a:gd name="connsiteY47" fmla="*/ 553616 h 2618792"/>
              <a:gd name="connsiteX48" fmla="*/ 1660849 w 1686014"/>
              <a:gd name="connsiteY48" fmla="*/ 534955 h 2618792"/>
              <a:gd name="connsiteX49" fmla="*/ 1629747 w 1686014"/>
              <a:gd name="connsiteY49" fmla="*/ 497633 h 2618792"/>
              <a:gd name="connsiteX50" fmla="*/ 1604865 w 1686014"/>
              <a:gd name="connsiteY50" fmla="*/ 466531 h 2618792"/>
              <a:gd name="connsiteX51" fmla="*/ 1579983 w 1686014"/>
              <a:gd name="connsiteY51" fmla="*/ 422988 h 2618792"/>
              <a:gd name="connsiteX52" fmla="*/ 1561322 w 1686014"/>
              <a:gd name="connsiteY52" fmla="*/ 416767 h 2618792"/>
              <a:gd name="connsiteX53" fmla="*/ 1530220 w 1686014"/>
              <a:gd name="connsiteY53" fmla="*/ 385665 h 2618792"/>
              <a:gd name="connsiteX54" fmla="*/ 1492898 w 1686014"/>
              <a:gd name="connsiteY54" fmla="*/ 354563 h 2618792"/>
              <a:gd name="connsiteX55" fmla="*/ 1468016 w 1686014"/>
              <a:gd name="connsiteY55" fmla="*/ 323461 h 2618792"/>
              <a:gd name="connsiteX56" fmla="*/ 1461796 w 1686014"/>
              <a:gd name="connsiteY56" fmla="*/ 304800 h 2618792"/>
              <a:gd name="connsiteX57" fmla="*/ 1449355 w 1686014"/>
              <a:gd name="connsiteY57" fmla="*/ 286139 h 2618792"/>
              <a:gd name="connsiteX58" fmla="*/ 1443134 w 1686014"/>
              <a:gd name="connsiteY58" fmla="*/ 267478 h 2618792"/>
              <a:gd name="connsiteX59" fmla="*/ 1430694 w 1686014"/>
              <a:gd name="connsiteY59" fmla="*/ 242596 h 2618792"/>
              <a:gd name="connsiteX60" fmla="*/ 1412032 w 1686014"/>
              <a:gd name="connsiteY60" fmla="*/ 205274 h 2618792"/>
              <a:gd name="connsiteX61" fmla="*/ 1405812 w 1686014"/>
              <a:gd name="connsiteY61" fmla="*/ 186612 h 2618792"/>
              <a:gd name="connsiteX62" fmla="*/ 1418253 w 1686014"/>
              <a:gd name="connsiteY6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24473 w 1686014"/>
              <a:gd name="connsiteY26" fmla="*/ 1586204 h 2618792"/>
              <a:gd name="connsiteX27" fmla="*/ 1436914 w 1686014"/>
              <a:gd name="connsiteY27" fmla="*/ 1567543 h 2618792"/>
              <a:gd name="connsiteX28" fmla="*/ 1443134 w 1686014"/>
              <a:gd name="connsiteY28" fmla="*/ 1536441 h 2618792"/>
              <a:gd name="connsiteX29" fmla="*/ 1455575 w 1686014"/>
              <a:gd name="connsiteY29" fmla="*/ 1318727 h 2618792"/>
              <a:gd name="connsiteX30" fmla="*/ 1461796 w 1686014"/>
              <a:gd name="connsiteY30" fmla="*/ 1300065 h 2618792"/>
              <a:gd name="connsiteX31" fmla="*/ 1474236 w 1686014"/>
              <a:gd name="connsiteY31" fmla="*/ 1051249 h 2618792"/>
              <a:gd name="connsiteX32" fmla="*/ 1480457 w 1686014"/>
              <a:gd name="connsiteY32" fmla="*/ 1020147 h 2618792"/>
              <a:gd name="connsiteX33" fmla="*/ 1486677 w 1686014"/>
              <a:gd name="connsiteY33" fmla="*/ 1001486 h 2618792"/>
              <a:gd name="connsiteX34" fmla="*/ 1505338 w 1686014"/>
              <a:gd name="connsiteY34" fmla="*/ 995265 h 2618792"/>
              <a:gd name="connsiteX35" fmla="*/ 1517779 w 1686014"/>
              <a:gd name="connsiteY35" fmla="*/ 976604 h 2618792"/>
              <a:gd name="connsiteX36" fmla="*/ 1536441 w 1686014"/>
              <a:gd name="connsiteY36" fmla="*/ 970384 h 2618792"/>
              <a:gd name="connsiteX37" fmla="*/ 1542661 w 1686014"/>
              <a:gd name="connsiteY37" fmla="*/ 951723 h 2618792"/>
              <a:gd name="connsiteX38" fmla="*/ 1561322 w 1686014"/>
              <a:gd name="connsiteY38" fmla="*/ 939282 h 2618792"/>
              <a:gd name="connsiteX39" fmla="*/ 1573763 w 1686014"/>
              <a:gd name="connsiteY39" fmla="*/ 920621 h 2618792"/>
              <a:gd name="connsiteX40" fmla="*/ 1586204 w 1686014"/>
              <a:gd name="connsiteY40" fmla="*/ 883298 h 2618792"/>
              <a:gd name="connsiteX41" fmla="*/ 1604865 w 1686014"/>
              <a:gd name="connsiteY41" fmla="*/ 870857 h 2618792"/>
              <a:gd name="connsiteX42" fmla="*/ 1623526 w 1686014"/>
              <a:gd name="connsiteY42" fmla="*/ 833535 h 2618792"/>
              <a:gd name="connsiteX43" fmla="*/ 1635967 w 1686014"/>
              <a:gd name="connsiteY43" fmla="*/ 814874 h 2618792"/>
              <a:gd name="connsiteX44" fmla="*/ 1654628 w 1686014"/>
              <a:gd name="connsiteY44" fmla="*/ 777551 h 2618792"/>
              <a:gd name="connsiteX45" fmla="*/ 1673290 w 1686014"/>
              <a:gd name="connsiteY45" fmla="*/ 740229 h 2618792"/>
              <a:gd name="connsiteX46" fmla="*/ 1667069 w 1686014"/>
              <a:gd name="connsiteY46" fmla="*/ 553616 h 2618792"/>
              <a:gd name="connsiteX47" fmla="*/ 1660849 w 1686014"/>
              <a:gd name="connsiteY47" fmla="*/ 534955 h 2618792"/>
              <a:gd name="connsiteX48" fmla="*/ 1629747 w 1686014"/>
              <a:gd name="connsiteY48" fmla="*/ 497633 h 2618792"/>
              <a:gd name="connsiteX49" fmla="*/ 1604865 w 1686014"/>
              <a:gd name="connsiteY49" fmla="*/ 466531 h 2618792"/>
              <a:gd name="connsiteX50" fmla="*/ 1579983 w 1686014"/>
              <a:gd name="connsiteY50" fmla="*/ 422988 h 2618792"/>
              <a:gd name="connsiteX51" fmla="*/ 1561322 w 1686014"/>
              <a:gd name="connsiteY51" fmla="*/ 416767 h 2618792"/>
              <a:gd name="connsiteX52" fmla="*/ 1530220 w 1686014"/>
              <a:gd name="connsiteY52" fmla="*/ 385665 h 2618792"/>
              <a:gd name="connsiteX53" fmla="*/ 1492898 w 1686014"/>
              <a:gd name="connsiteY53" fmla="*/ 354563 h 2618792"/>
              <a:gd name="connsiteX54" fmla="*/ 1468016 w 1686014"/>
              <a:gd name="connsiteY54" fmla="*/ 323461 h 2618792"/>
              <a:gd name="connsiteX55" fmla="*/ 1461796 w 1686014"/>
              <a:gd name="connsiteY55" fmla="*/ 304800 h 2618792"/>
              <a:gd name="connsiteX56" fmla="*/ 1449355 w 1686014"/>
              <a:gd name="connsiteY56" fmla="*/ 286139 h 2618792"/>
              <a:gd name="connsiteX57" fmla="*/ 1443134 w 1686014"/>
              <a:gd name="connsiteY57" fmla="*/ 267478 h 2618792"/>
              <a:gd name="connsiteX58" fmla="*/ 1430694 w 1686014"/>
              <a:gd name="connsiteY58" fmla="*/ 242596 h 2618792"/>
              <a:gd name="connsiteX59" fmla="*/ 1412032 w 1686014"/>
              <a:gd name="connsiteY59" fmla="*/ 205274 h 2618792"/>
              <a:gd name="connsiteX60" fmla="*/ 1405812 w 1686014"/>
              <a:gd name="connsiteY60" fmla="*/ 186612 h 2618792"/>
              <a:gd name="connsiteX61" fmla="*/ 1418253 w 1686014"/>
              <a:gd name="connsiteY6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18253 w 1686014"/>
              <a:gd name="connsiteY25" fmla="*/ 1604865 h 2618792"/>
              <a:gd name="connsiteX26" fmla="*/ 1436914 w 1686014"/>
              <a:gd name="connsiteY26" fmla="*/ 1567543 h 2618792"/>
              <a:gd name="connsiteX27" fmla="*/ 1443134 w 1686014"/>
              <a:gd name="connsiteY27" fmla="*/ 1536441 h 2618792"/>
              <a:gd name="connsiteX28" fmla="*/ 1455575 w 1686014"/>
              <a:gd name="connsiteY28" fmla="*/ 1318727 h 2618792"/>
              <a:gd name="connsiteX29" fmla="*/ 1461796 w 1686014"/>
              <a:gd name="connsiteY29" fmla="*/ 1300065 h 2618792"/>
              <a:gd name="connsiteX30" fmla="*/ 1474236 w 1686014"/>
              <a:gd name="connsiteY30" fmla="*/ 1051249 h 2618792"/>
              <a:gd name="connsiteX31" fmla="*/ 1480457 w 1686014"/>
              <a:gd name="connsiteY31" fmla="*/ 1020147 h 2618792"/>
              <a:gd name="connsiteX32" fmla="*/ 1486677 w 1686014"/>
              <a:gd name="connsiteY32" fmla="*/ 1001486 h 2618792"/>
              <a:gd name="connsiteX33" fmla="*/ 1505338 w 1686014"/>
              <a:gd name="connsiteY33" fmla="*/ 995265 h 2618792"/>
              <a:gd name="connsiteX34" fmla="*/ 1517779 w 1686014"/>
              <a:gd name="connsiteY34" fmla="*/ 976604 h 2618792"/>
              <a:gd name="connsiteX35" fmla="*/ 1536441 w 1686014"/>
              <a:gd name="connsiteY35" fmla="*/ 970384 h 2618792"/>
              <a:gd name="connsiteX36" fmla="*/ 1542661 w 1686014"/>
              <a:gd name="connsiteY36" fmla="*/ 951723 h 2618792"/>
              <a:gd name="connsiteX37" fmla="*/ 1561322 w 1686014"/>
              <a:gd name="connsiteY37" fmla="*/ 939282 h 2618792"/>
              <a:gd name="connsiteX38" fmla="*/ 1573763 w 1686014"/>
              <a:gd name="connsiteY38" fmla="*/ 920621 h 2618792"/>
              <a:gd name="connsiteX39" fmla="*/ 1586204 w 1686014"/>
              <a:gd name="connsiteY39" fmla="*/ 883298 h 2618792"/>
              <a:gd name="connsiteX40" fmla="*/ 1604865 w 1686014"/>
              <a:gd name="connsiteY40" fmla="*/ 870857 h 2618792"/>
              <a:gd name="connsiteX41" fmla="*/ 1623526 w 1686014"/>
              <a:gd name="connsiteY41" fmla="*/ 833535 h 2618792"/>
              <a:gd name="connsiteX42" fmla="*/ 1635967 w 1686014"/>
              <a:gd name="connsiteY42" fmla="*/ 814874 h 2618792"/>
              <a:gd name="connsiteX43" fmla="*/ 1654628 w 1686014"/>
              <a:gd name="connsiteY43" fmla="*/ 777551 h 2618792"/>
              <a:gd name="connsiteX44" fmla="*/ 1673290 w 1686014"/>
              <a:gd name="connsiteY44" fmla="*/ 740229 h 2618792"/>
              <a:gd name="connsiteX45" fmla="*/ 1667069 w 1686014"/>
              <a:gd name="connsiteY45" fmla="*/ 553616 h 2618792"/>
              <a:gd name="connsiteX46" fmla="*/ 1660849 w 1686014"/>
              <a:gd name="connsiteY46" fmla="*/ 534955 h 2618792"/>
              <a:gd name="connsiteX47" fmla="*/ 1629747 w 1686014"/>
              <a:gd name="connsiteY47" fmla="*/ 497633 h 2618792"/>
              <a:gd name="connsiteX48" fmla="*/ 1604865 w 1686014"/>
              <a:gd name="connsiteY48" fmla="*/ 466531 h 2618792"/>
              <a:gd name="connsiteX49" fmla="*/ 1579983 w 1686014"/>
              <a:gd name="connsiteY49" fmla="*/ 422988 h 2618792"/>
              <a:gd name="connsiteX50" fmla="*/ 1561322 w 1686014"/>
              <a:gd name="connsiteY50" fmla="*/ 416767 h 2618792"/>
              <a:gd name="connsiteX51" fmla="*/ 1530220 w 1686014"/>
              <a:gd name="connsiteY51" fmla="*/ 385665 h 2618792"/>
              <a:gd name="connsiteX52" fmla="*/ 1492898 w 1686014"/>
              <a:gd name="connsiteY52" fmla="*/ 354563 h 2618792"/>
              <a:gd name="connsiteX53" fmla="*/ 1468016 w 1686014"/>
              <a:gd name="connsiteY53" fmla="*/ 323461 h 2618792"/>
              <a:gd name="connsiteX54" fmla="*/ 1461796 w 1686014"/>
              <a:gd name="connsiteY54" fmla="*/ 304800 h 2618792"/>
              <a:gd name="connsiteX55" fmla="*/ 1449355 w 1686014"/>
              <a:gd name="connsiteY55" fmla="*/ 286139 h 2618792"/>
              <a:gd name="connsiteX56" fmla="*/ 1443134 w 1686014"/>
              <a:gd name="connsiteY56" fmla="*/ 267478 h 2618792"/>
              <a:gd name="connsiteX57" fmla="*/ 1430694 w 1686014"/>
              <a:gd name="connsiteY57" fmla="*/ 242596 h 2618792"/>
              <a:gd name="connsiteX58" fmla="*/ 1412032 w 1686014"/>
              <a:gd name="connsiteY58" fmla="*/ 205274 h 2618792"/>
              <a:gd name="connsiteX59" fmla="*/ 1405812 w 1686014"/>
              <a:gd name="connsiteY59" fmla="*/ 186612 h 2618792"/>
              <a:gd name="connsiteX60" fmla="*/ 1418253 w 1686014"/>
              <a:gd name="connsiteY6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99592 w 1686014"/>
              <a:gd name="connsiteY24" fmla="*/ 1617306 h 2618792"/>
              <a:gd name="connsiteX25" fmla="*/ 1436914 w 1686014"/>
              <a:gd name="connsiteY25" fmla="*/ 1567543 h 2618792"/>
              <a:gd name="connsiteX26" fmla="*/ 1443134 w 1686014"/>
              <a:gd name="connsiteY26" fmla="*/ 1536441 h 2618792"/>
              <a:gd name="connsiteX27" fmla="*/ 1455575 w 1686014"/>
              <a:gd name="connsiteY27" fmla="*/ 1318727 h 2618792"/>
              <a:gd name="connsiteX28" fmla="*/ 1461796 w 1686014"/>
              <a:gd name="connsiteY28" fmla="*/ 1300065 h 2618792"/>
              <a:gd name="connsiteX29" fmla="*/ 1474236 w 1686014"/>
              <a:gd name="connsiteY29" fmla="*/ 1051249 h 2618792"/>
              <a:gd name="connsiteX30" fmla="*/ 1480457 w 1686014"/>
              <a:gd name="connsiteY30" fmla="*/ 1020147 h 2618792"/>
              <a:gd name="connsiteX31" fmla="*/ 1486677 w 1686014"/>
              <a:gd name="connsiteY31" fmla="*/ 1001486 h 2618792"/>
              <a:gd name="connsiteX32" fmla="*/ 1505338 w 1686014"/>
              <a:gd name="connsiteY32" fmla="*/ 995265 h 2618792"/>
              <a:gd name="connsiteX33" fmla="*/ 1517779 w 1686014"/>
              <a:gd name="connsiteY33" fmla="*/ 976604 h 2618792"/>
              <a:gd name="connsiteX34" fmla="*/ 1536441 w 1686014"/>
              <a:gd name="connsiteY34" fmla="*/ 970384 h 2618792"/>
              <a:gd name="connsiteX35" fmla="*/ 1542661 w 1686014"/>
              <a:gd name="connsiteY35" fmla="*/ 951723 h 2618792"/>
              <a:gd name="connsiteX36" fmla="*/ 1561322 w 1686014"/>
              <a:gd name="connsiteY36" fmla="*/ 939282 h 2618792"/>
              <a:gd name="connsiteX37" fmla="*/ 1573763 w 1686014"/>
              <a:gd name="connsiteY37" fmla="*/ 920621 h 2618792"/>
              <a:gd name="connsiteX38" fmla="*/ 1586204 w 1686014"/>
              <a:gd name="connsiteY38" fmla="*/ 883298 h 2618792"/>
              <a:gd name="connsiteX39" fmla="*/ 1604865 w 1686014"/>
              <a:gd name="connsiteY39" fmla="*/ 870857 h 2618792"/>
              <a:gd name="connsiteX40" fmla="*/ 1623526 w 1686014"/>
              <a:gd name="connsiteY40" fmla="*/ 833535 h 2618792"/>
              <a:gd name="connsiteX41" fmla="*/ 1635967 w 1686014"/>
              <a:gd name="connsiteY41" fmla="*/ 814874 h 2618792"/>
              <a:gd name="connsiteX42" fmla="*/ 1654628 w 1686014"/>
              <a:gd name="connsiteY42" fmla="*/ 777551 h 2618792"/>
              <a:gd name="connsiteX43" fmla="*/ 1673290 w 1686014"/>
              <a:gd name="connsiteY43" fmla="*/ 740229 h 2618792"/>
              <a:gd name="connsiteX44" fmla="*/ 1667069 w 1686014"/>
              <a:gd name="connsiteY44" fmla="*/ 553616 h 2618792"/>
              <a:gd name="connsiteX45" fmla="*/ 1660849 w 1686014"/>
              <a:gd name="connsiteY45" fmla="*/ 534955 h 2618792"/>
              <a:gd name="connsiteX46" fmla="*/ 1629747 w 1686014"/>
              <a:gd name="connsiteY46" fmla="*/ 497633 h 2618792"/>
              <a:gd name="connsiteX47" fmla="*/ 1604865 w 1686014"/>
              <a:gd name="connsiteY47" fmla="*/ 466531 h 2618792"/>
              <a:gd name="connsiteX48" fmla="*/ 1579983 w 1686014"/>
              <a:gd name="connsiteY48" fmla="*/ 422988 h 2618792"/>
              <a:gd name="connsiteX49" fmla="*/ 1561322 w 1686014"/>
              <a:gd name="connsiteY49" fmla="*/ 416767 h 2618792"/>
              <a:gd name="connsiteX50" fmla="*/ 1530220 w 1686014"/>
              <a:gd name="connsiteY50" fmla="*/ 385665 h 2618792"/>
              <a:gd name="connsiteX51" fmla="*/ 1492898 w 1686014"/>
              <a:gd name="connsiteY51" fmla="*/ 354563 h 2618792"/>
              <a:gd name="connsiteX52" fmla="*/ 1468016 w 1686014"/>
              <a:gd name="connsiteY52" fmla="*/ 323461 h 2618792"/>
              <a:gd name="connsiteX53" fmla="*/ 1461796 w 1686014"/>
              <a:gd name="connsiteY53" fmla="*/ 304800 h 2618792"/>
              <a:gd name="connsiteX54" fmla="*/ 1449355 w 1686014"/>
              <a:gd name="connsiteY54" fmla="*/ 286139 h 2618792"/>
              <a:gd name="connsiteX55" fmla="*/ 1443134 w 1686014"/>
              <a:gd name="connsiteY55" fmla="*/ 267478 h 2618792"/>
              <a:gd name="connsiteX56" fmla="*/ 1430694 w 1686014"/>
              <a:gd name="connsiteY56" fmla="*/ 242596 h 2618792"/>
              <a:gd name="connsiteX57" fmla="*/ 1412032 w 1686014"/>
              <a:gd name="connsiteY57" fmla="*/ 205274 h 2618792"/>
              <a:gd name="connsiteX58" fmla="*/ 1405812 w 1686014"/>
              <a:gd name="connsiteY58" fmla="*/ 186612 h 2618792"/>
              <a:gd name="connsiteX59" fmla="*/ 1418253 w 1686014"/>
              <a:gd name="connsiteY5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436914 w 1686014"/>
              <a:gd name="connsiteY24" fmla="*/ 1567543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43134 w 1686014"/>
              <a:gd name="connsiteY25" fmla="*/ 1536441 h 2618792"/>
              <a:gd name="connsiteX26" fmla="*/ 1455575 w 1686014"/>
              <a:gd name="connsiteY26" fmla="*/ 1318727 h 2618792"/>
              <a:gd name="connsiteX27" fmla="*/ 1461796 w 1686014"/>
              <a:gd name="connsiteY27" fmla="*/ 1300065 h 2618792"/>
              <a:gd name="connsiteX28" fmla="*/ 1474236 w 1686014"/>
              <a:gd name="connsiteY28" fmla="*/ 1051249 h 2618792"/>
              <a:gd name="connsiteX29" fmla="*/ 1480457 w 1686014"/>
              <a:gd name="connsiteY29" fmla="*/ 1020147 h 2618792"/>
              <a:gd name="connsiteX30" fmla="*/ 1486677 w 1686014"/>
              <a:gd name="connsiteY30" fmla="*/ 1001486 h 2618792"/>
              <a:gd name="connsiteX31" fmla="*/ 1505338 w 1686014"/>
              <a:gd name="connsiteY31" fmla="*/ 995265 h 2618792"/>
              <a:gd name="connsiteX32" fmla="*/ 1517779 w 1686014"/>
              <a:gd name="connsiteY32" fmla="*/ 976604 h 2618792"/>
              <a:gd name="connsiteX33" fmla="*/ 1536441 w 1686014"/>
              <a:gd name="connsiteY33" fmla="*/ 970384 h 2618792"/>
              <a:gd name="connsiteX34" fmla="*/ 1542661 w 1686014"/>
              <a:gd name="connsiteY34" fmla="*/ 951723 h 2618792"/>
              <a:gd name="connsiteX35" fmla="*/ 1561322 w 1686014"/>
              <a:gd name="connsiteY35" fmla="*/ 939282 h 2618792"/>
              <a:gd name="connsiteX36" fmla="*/ 1573763 w 1686014"/>
              <a:gd name="connsiteY36" fmla="*/ 920621 h 2618792"/>
              <a:gd name="connsiteX37" fmla="*/ 1586204 w 1686014"/>
              <a:gd name="connsiteY37" fmla="*/ 883298 h 2618792"/>
              <a:gd name="connsiteX38" fmla="*/ 1604865 w 1686014"/>
              <a:gd name="connsiteY38" fmla="*/ 870857 h 2618792"/>
              <a:gd name="connsiteX39" fmla="*/ 1623526 w 1686014"/>
              <a:gd name="connsiteY39" fmla="*/ 833535 h 2618792"/>
              <a:gd name="connsiteX40" fmla="*/ 1635967 w 1686014"/>
              <a:gd name="connsiteY40" fmla="*/ 814874 h 2618792"/>
              <a:gd name="connsiteX41" fmla="*/ 1654628 w 1686014"/>
              <a:gd name="connsiteY41" fmla="*/ 777551 h 2618792"/>
              <a:gd name="connsiteX42" fmla="*/ 1673290 w 1686014"/>
              <a:gd name="connsiteY42" fmla="*/ 740229 h 2618792"/>
              <a:gd name="connsiteX43" fmla="*/ 1667069 w 1686014"/>
              <a:gd name="connsiteY43" fmla="*/ 553616 h 2618792"/>
              <a:gd name="connsiteX44" fmla="*/ 1660849 w 1686014"/>
              <a:gd name="connsiteY44" fmla="*/ 534955 h 2618792"/>
              <a:gd name="connsiteX45" fmla="*/ 1629747 w 1686014"/>
              <a:gd name="connsiteY45" fmla="*/ 497633 h 2618792"/>
              <a:gd name="connsiteX46" fmla="*/ 1604865 w 1686014"/>
              <a:gd name="connsiteY46" fmla="*/ 466531 h 2618792"/>
              <a:gd name="connsiteX47" fmla="*/ 1579983 w 1686014"/>
              <a:gd name="connsiteY47" fmla="*/ 422988 h 2618792"/>
              <a:gd name="connsiteX48" fmla="*/ 1561322 w 1686014"/>
              <a:gd name="connsiteY48" fmla="*/ 416767 h 2618792"/>
              <a:gd name="connsiteX49" fmla="*/ 1530220 w 1686014"/>
              <a:gd name="connsiteY49" fmla="*/ 385665 h 2618792"/>
              <a:gd name="connsiteX50" fmla="*/ 1492898 w 1686014"/>
              <a:gd name="connsiteY50" fmla="*/ 354563 h 2618792"/>
              <a:gd name="connsiteX51" fmla="*/ 1468016 w 1686014"/>
              <a:gd name="connsiteY51" fmla="*/ 323461 h 2618792"/>
              <a:gd name="connsiteX52" fmla="*/ 1461796 w 1686014"/>
              <a:gd name="connsiteY52" fmla="*/ 304800 h 2618792"/>
              <a:gd name="connsiteX53" fmla="*/ 1449355 w 1686014"/>
              <a:gd name="connsiteY53" fmla="*/ 286139 h 2618792"/>
              <a:gd name="connsiteX54" fmla="*/ 1443134 w 1686014"/>
              <a:gd name="connsiteY54" fmla="*/ 267478 h 2618792"/>
              <a:gd name="connsiteX55" fmla="*/ 1430694 w 1686014"/>
              <a:gd name="connsiteY55" fmla="*/ 242596 h 2618792"/>
              <a:gd name="connsiteX56" fmla="*/ 1412032 w 1686014"/>
              <a:gd name="connsiteY56" fmla="*/ 205274 h 2618792"/>
              <a:gd name="connsiteX57" fmla="*/ 1405812 w 1686014"/>
              <a:gd name="connsiteY57" fmla="*/ 186612 h 2618792"/>
              <a:gd name="connsiteX58" fmla="*/ 1418253 w 1686014"/>
              <a:gd name="connsiteY5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677839 w 1686014"/>
              <a:gd name="connsiteY21" fmla="*/ 1875314 h 2618792"/>
              <a:gd name="connsiteX22" fmla="*/ 845395 w 1686014"/>
              <a:gd name="connsiteY22" fmla="*/ 1779176 h 2618792"/>
              <a:gd name="connsiteX23" fmla="*/ 1097206 w 1686014"/>
              <a:gd name="connsiteY23" fmla="*/ 1681831 h 2618792"/>
              <a:gd name="connsiteX24" fmla="*/ 1355027 w 1686014"/>
              <a:gd name="connsiteY24" fmla="*/ 1564131 h 2618792"/>
              <a:gd name="connsiteX25" fmla="*/ 1455575 w 1686014"/>
              <a:gd name="connsiteY25" fmla="*/ 1318727 h 2618792"/>
              <a:gd name="connsiteX26" fmla="*/ 1461796 w 1686014"/>
              <a:gd name="connsiteY26" fmla="*/ 1300065 h 2618792"/>
              <a:gd name="connsiteX27" fmla="*/ 1474236 w 1686014"/>
              <a:gd name="connsiteY27" fmla="*/ 1051249 h 2618792"/>
              <a:gd name="connsiteX28" fmla="*/ 1480457 w 1686014"/>
              <a:gd name="connsiteY28" fmla="*/ 1020147 h 2618792"/>
              <a:gd name="connsiteX29" fmla="*/ 1486677 w 1686014"/>
              <a:gd name="connsiteY29" fmla="*/ 1001486 h 2618792"/>
              <a:gd name="connsiteX30" fmla="*/ 1505338 w 1686014"/>
              <a:gd name="connsiteY30" fmla="*/ 995265 h 2618792"/>
              <a:gd name="connsiteX31" fmla="*/ 1517779 w 1686014"/>
              <a:gd name="connsiteY31" fmla="*/ 976604 h 2618792"/>
              <a:gd name="connsiteX32" fmla="*/ 1536441 w 1686014"/>
              <a:gd name="connsiteY32" fmla="*/ 970384 h 2618792"/>
              <a:gd name="connsiteX33" fmla="*/ 1542661 w 1686014"/>
              <a:gd name="connsiteY33" fmla="*/ 951723 h 2618792"/>
              <a:gd name="connsiteX34" fmla="*/ 1561322 w 1686014"/>
              <a:gd name="connsiteY34" fmla="*/ 939282 h 2618792"/>
              <a:gd name="connsiteX35" fmla="*/ 1573763 w 1686014"/>
              <a:gd name="connsiteY35" fmla="*/ 920621 h 2618792"/>
              <a:gd name="connsiteX36" fmla="*/ 1586204 w 1686014"/>
              <a:gd name="connsiteY36" fmla="*/ 883298 h 2618792"/>
              <a:gd name="connsiteX37" fmla="*/ 1604865 w 1686014"/>
              <a:gd name="connsiteY37" fmla="*/ 870857 h 2618792"/>
              <a:gd name="connsiteX38" fmla="*/ 1623526 w 1686014"/>
              <a:gd name="connsiteY38" fmla="*/ 833535 h 2618792"/>
              <a:gd name="connsiteX39" fmla="*/ 1635967 w 1686014"/>
              <a:gd name="connsiteY39" fmla="*/ 814874 h 2618792"/>
              <a:gd name="connsiteX40" fmla="*/ 1654628 w 1686014"/>
              <a:gd name="connsiteY40" fmla="*/ 777551 h 2618792"/>
              <a:gd name="connsiteX41" fmla="*/ 1673290 w 1686014"/>
              <a:gd name="connsiteY41" fmla="*/ 740229 h 2618792"/>
              <a:gd name="connsiteX42" fmla="*/ 1667069 w 1686014"/>
              <a:gd name="connsiteY42" fmla="*/ 553616 h 2618792"/>
              <a:gd name="connsiteX43" fmla="*/ 1660849 w 1686014"/>
              <a:gd name="connsiteY43" fmla="*/ 534955 h 2618792"/>
              <a:gd name="connsiteX44" fmla="*/ 1629747 w 1686014"/>
              <a:gd name="connsiteY44" fmla="*/ 497633 h 2618792"/>
              <a:gd name="connsiteX45" fmla="*/ 1604865 w 1686014"/>
              <a:gd name="connsiteY45" fmla="*/ 466531 h 2618792"/>
              <a:gd name="connsiteX46" fmla="*/ 1579983 w 1686014"/>
              <a:gd name="connsiteY46" fmla="*/ 422988 h 2618792"/>
              <a:gd name="connsiteX47" fmla="*/ 1561322 w 1686014"/>
              <a:gd name="connsiteY47" fmla="*/ 416767 h 2618792"/>
              <a:gd name="connsiteX48" fmla="*/ 1530220 w 1686014"/>
              <a:gd name="connsiteY48" fmla="*/ 385665 h 2618792"/>
              <a:gd name="connsiteX49" fmla="*/ 1492898 w 1686014"/>
              <a:gd name="connsiteY49" fmla="*/ 354563 h 2618792"/>
              <a:gd name="connsiteX50" fmla="*/ 1468016 w 1686014"/>
              <a:gd name="connsiteY50" fmla="*/ 323461 h 2618792"/>
              <a:gd name="connsiteX51" fmla="*/ 1461796 w 1686014"/>
              <a:gd name="connsiteY51" fmla="*/ 304800 h 2618792"/>
              <a:gd name="connsiteX52" fmla="*/ 1449355 w 1686014"/>
              <a:gd name="connsiteY52" fmla="*/ 286139 h 2618792"/>
              <a:gd name="connsiteX53" fmla="*/ 1443134 w 1686014"/>
              <a:gd name="connsiteY53" fmla="*/ 267478 h 2618792"/>
              <a:gd name="connsiteX54" fmla="*/ 1430694 w 1686014"/>
              <a:gd name="connsiteY54" fmla="*/ 242596 h 2618792"/>
              <a:gd name="connsiteX55" fmla="*/ 1412032 w 1686014"/>
              <a:gd name="connsiteY55" fmla="*/ 205274 h 2618792"/>
              <a:gd name="connsiteX56" fmla="*/ 1405812 w 1686014"/>
              <a:gd name="connsiteY56" fmla="*/ 186612 h 2618792"/>
              <a:gd name="connsiteX57" fmla="*/ 1418253 w 1686014"/>
              <a:gd name="connsiteY5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485192 w 1686014"/>
              <a:gd name="connsiteY20" fmla="*/ 2102498 h 2618792"/>
              <a:gd name="connsiteX21" fmla="*/ 845395 w 1686014"/>
              <a:gd name="connsiteY21" fmla="*/ 1779176 h 2618792"/>
              <a:gd name="connsiteX22" fmla="*/ 1097206 w 1686014"/>
              <a:gd name="connsiteY22" fmla="*/ 1681831 h 2618792"/>
              <a:gd name="connsiteX23" fmla="*/ 1355027 w 1686014"/>
              <a:gd name="connsiteY23" fmla="*/ 1564131 h 2618792"/>
              <a:gd name="connsiteX24" fmla="*/ 1455575 w 1686014"/>
              <a:gd name="connsiteY24" fmla="*/ 1318727 h 2618792"/>
              <a:gd name="connsiteX25" fmla="*/ 1461796 w 1686014"/>
              <a:gd name="connsiteY25" fmla="*/ 1300065 h 2618792"/>
              <a:gd name="connsiteX26" fmla="*/ 1474236 w 1686014"/>
              <a:gd name="connsiteY26" fmla="*/ 1051249 h 2618792"/>
              <a:gd name="connsiteX27" fmla="*/ 1480457 w 1686014"/>
              <a:gd name="connsiteY27" fmla="*/ 1020147 h 2618792"/>
              <a:gd name="connsiteX28" fmla="*/ 1486677 w 1686014"/>
              <a:gd name="connsiteY28" fmla="*/ 1001486 h 2618792"/>
              <a:gd name="connsiteX29" fmla="*/ 1505338 w 1686014"/>
              <a:gd name="connsiteY29" fmla="*/ 995265 h 2618792"/>
              <a:gd name="connsiteX30" fmla="*/ 1517779 w 1686014"/>
              <a:gd name="connsiteY30" fmla="*/ 976604 h 2618792"/>
              <a:gd name="connsiteX31" fmla="*/ 1536441 w 1686014"/>
              <a:gd name="connsiteY31" fmla="*/ 970384 h 2618792"/>
              <a:gd name="connsiteX32" fmla="*/ 1542661 w 1686014"/>
              <a:gd name="connsiteY32" fmla="*/ 951723 h 2618792"/>
              <a:gd name="connsiteX33" fmla="*/ 1561322 w 1686014"/>
              <a:gd name="connsiteY33" fmla="*/ 939282 h 2618792"/>
              <a:gd name="connsiteX34" fmla="*/ 1573763 w 1686014"/>
              <a:gd name="connsiteY34" fmla="*/ 920621 h 2618792"/>
              <a:gd name="connsiteX35" fmla="*/ 1586204 w 1686014"/>
              <a:gd name="connsiteY35" fmla="*/ 883298 h 2618792"/>
              <a:gd name="connsiteX36" fmla="*/ 1604865 w 1686014"/>
              <a:gd name="connsiteY36" fmla="*/ 870857 h 2618792"/>
              <a:gd name="connsiteX37" fmla="*/ 1623526 w 1686014"/>
              <a:gd name="connsiteY37" fmla="*/ 833535 h 2618792"/>
              <a:gd name="connsiteX38" fmla="*/ 1635967 w 1686014"/>
              <a:gd name="connsiteY38" fmla="*/ 814874 h 2618792"/>
              <a:gd name="connsiteX39" fmla="*/ 1654628 w 1686014"/>
              <a:gd name="connsiteY39" fmla="*/ 777551 h 2618792"/>
              <a:gd name="connsiteX40" fmla="*/ 1673290 w 1686014"/>
              <a:gd name="connsiteY40" fmla="*/ 740229 h 2618792"/>
              <a:gd name="connsiteX41" fmla="*/ 1667069 w 1686014"/>
              <a:gd name="connsiteY41" fmla="*/ 553616 h 2618792"/>
              <a:gd name="connsiteX42" fmla="*/ 1660849 w 1686014"/>
              <a:gd name="connsiteY42" fmla="*/ 534955 h 2618792"/>
              <a:gd name="connsiteX43" fmla="*/ 1629747 w 1686014"/>
              <a:gd name="connsiteY43" fmla="*/ 497633 h 2618792"/>
              <a:gd name="connsiteX44" fmla="*/ 1604865 w 1686014"/>
              <a:gd name="connsiteY44" fmla="*/ 466531 h 2618792"/>
              <a:gd name="connsiteX45" fmla="*/ 1579983 w 1686014"/>
              <a:gd name="connsiteY45" fmla="*/ 422988 h 2618792"/>
              <a:gd name="connsiteX46" fmla="*/ 1561322 w 1686014"/>
              <a:gd name="connsiteY46" fmla="*/ 416767 h 2618792"/>
              <a:gd name="connsiteX47" fmla="*/ 1530220 w 1686014"/>
              <a:gd name="connsiteY47" fmla="*/ 385665 h 2618792"/>
              <a:gd name="connsiteX48" fmla="*/ 1492898 w 1686014"/>
              <a:gd name="connsiteY48" fmla="*/ 354563 h 2618792"/>
              <a:gd name="connsiteX49" fmla="*/ 1468016 w 1686014"/>
              <a:gd name="connsiteY49" fmla="*/ 323461 h 2618792"/>
              <a:gd name="connsiteX50" fmla="*/ 1461796 w 1686014"/>
              <a:gd name="connsiteY50" fmla="*/ 304800 h 2618792"/>
              <a:gd name="connsiteX51" fmla="*/ 1449355 w 1686014"/>
              <a:gd name="connsiteY51" fmla="*/ 286139 h 2618792"/>
              <a:gd name="connsiteX52" fmla="*/ 1443134 w 1686014"/>
              <a:gd name="connsiteY52" fmla="*/ 267478 h 2618792"/>
              <a:gd name="connsiteX53" fmla="*/ 1430694 w 1686014"/>
              <a:gd name="connsiteY53" fmla="*/ 242596 h 2618792"/>
              <a:gd name="connsiteX54" fmla="*/ 1412032 w 1686014"/>
              <a:gd name="connsiteY54" fmla="*/ 205274 h 2618792"/>
              <a:gd name="connsiteX55" fmla="*/ 1405812 w 1686014"/>
              <a:gd name="connsiteY55" fmla="*/ 186612 h 2618792"/>
              <a:gd name="connsiteX56" fmla="*/ 1418253 w 1686014"/>
              <a:gd name="connsiteY5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447869 w 1686014"/>
              <a:gd name="connsiteY19" fmla="*/ 2133600 h 2618792"/>
              <a:gd name="connsiteX20" fmla="*/ 845395 w 1686014"/>
              <a:gd name="connsiteY20" fmla="*/ 1779176 h 2618792"/>
              <a:gd name="connsiteX21" fmla="*/ 1097206 w 1686014"/>
              <a:gd name="connsiteY21" fmla="*/ 1681831 h 2618792"/>
              <a:gd name="connsiteX22" fmla="*/ 1355027 w 1686014"/>
              <a:gd name="connsiteY22" fmla="*/ 1564131 h 2618792"/>
              <a:gd name="connsiteX23" fmla="*/ 1455575 w 1686014"/>
              <a:gd name="connsiteY23" fmla="*/ 1318727 h 2618792"/>
              <a:gd name="connsiteX24" fmla="*/ 1461796 w 1686014"/>
              <a:gd name="connsiteY24" fmla="*/ 1300065 h 2618792"/>
              <a:gd name="connsiteX25" fmla="*/ 1474236 w 1686014"/>
              <a:gd name="connsiteY25" fmla="*/ 1051249 h 2618792"/>
              <a:gd name="connsiteX26" fmla="*/ 1480457 w 1686014"/>
              <a:gd name="connsiteY26" fmla="*/ 1020147 h 2618792"/>
              <a:gd name="connsiteX27" fmla="*/ 1486677 w 1686014"/>
              <a:gd name="connsiteY27" fmla="*/ 1001486 h 2618792"/>
              <a:gd name="connsiteX28" fmla="*/ 1505338 w 1686014"/>
              <a:gd name="connsiteY28" fmla="*/ 995265 h 2618792"/>
              <a:gd name="connsiteX29" fmla="*/ 1517779 w 1686014"/>
              <a:gd name="connsiteY29" fmla="*/ 976604 h 2618792"/>
              <a:gd name="connsiteX30" fmla="*/ 1536441 w 1686014"/>
              <a:gd name="connsiteY30" fmla="*/ 970384 h 2618792"/>
              <a:gd name="connsiteX31" fmla="*/ 1542661 w 1686014"/>
              <a:gd name="connsiteY31" fmla="*/ 951723 h 2618792"/>
              <a:gd name="connsiteX32" fmla="*/ 1561322 w 1686014"/>
              <a:gd name="connsiteY32" fmla="*/ 939282 h 2618792"/>
              <a:gd name="connsiteX33" fmla="*/ 1573763 w 1686014"/>
              <a:gd name="connsiteY33" fmla="*/ 920621 h 2618792"/>
              <a:gd name="connsiteX34" fmla="*/ 1586204 w 1686014"/>
              <a:gd name="connsiteY34" fmla="*/ 883298 h 2618792"/>
              <a:gd name="connsiteX35" fmla="*/ 1604865 w 1686014"/>
              <a:gd name="connsiteY35" fmla="*/ 870857 h 2618792"/>
              <a:gd name="connsiteX36" fmla="*/ 1623526 w 1686014"/>
              <a:gd name="connsiteY36" fmla="*/ 833535 h 2618792"/>
              <a:gd name="connsiteX37" fmla="*/ 1635967 w 1686014"/>
              <a:gd name="connsiteY37" fmla="*/ 814874 h 2618792"/>
              <a:gd name="connsiteX38" fmla="*/ 1654628 w 1686014"/>
              <a:gd name="connsiteY38" fmla="*/ 777551 h 2618792"/>
              <a:gd name="connsiteX39" fmla="*/ 1673290 w 1686014"/>
              <a:gd name="connsiteY39" fmla="*/ 740229 h 2618792"/>
              <a:gd name="connsiteX40" fmla="*/ 1667069 w 1686014"/>
              <a:gd name="connsiteY40" fmla="*/ 553616 h 2618792"/>
              <a:gd name="connsiteX41" fmla="*/ 1660849 w 1686014"/>
              <a:gd name="connsiteY41" fmla="*/ 534955 h 2618792"/>
              <a:gd name="connsiteX42" fmla="*/ 1629747 w 1686014"/>
              <a:gd name="connsiteY42" fmla="*/ 497633 h 2618792"/>
              <a:gd name="connsiteX43" fmla="*/ 1604865 w 1686014"/>
              <a:gd name="connsiteY43" fmla="*/ 466531 h 2618792"/>
              <a:gd name="connsiteX44" fmla="*/ 1579983 w 1686014"/>
              <a:gd name="connsiteY44" fmla="*/ 422988 h 2618792"/>
              <a:gd name="connsiteX45" fmla="*/ 1561322 w 1686014"/>
              <a:gd name="connsiteY45" fmla="*/ 416767 h 2618792"/>
              <a:gd name="connsiteX46" fmla="*/ 1530220 w 1686014"/>
              <a:gd name="connsiteY46" fmla="*/ 385665 h 2618792"/>
              <a:gd name="connsiteX47" fmla="*/ 1492898 w 1686014"/>
              <a:gd name="connsiteY47" fmla="*/ 354563 h 2618792"/>
              <a:gd name="connsiteX48" fmla="*/ 1468016 w 1686014"/>
              <a:gd name="connsiteY48" fmla="*/ 323461 h 2618792"/>
              <a:gd name="connsiteX49" fmla="*/ 1461796 w 1686014"/>
              <a:gd name="connsiteY49" fmla="*/ 304800 h 2618792"/>
              <a:gd name="connsiteX50" fmla="*/ 1449355 w 1686014"/>
              <a:gd name="connsiteY50" fmla="*/ 286139 h 2618792"/>
              <a:gd name="connsiteX51" fmla="*/ 1443134 w 1686014"/>
              <a:gd name="connsiteY51" fmla="*/ 267478 h 2618792"/>
              <a:gd name="connsiteX52" fmla="*/ 1430694 w 1686014"/>
              <a:gd name="connsiteY52" fmla="*/ 242596 h 2618792"/>
              <a:gd name="connsiteX53" fmla="*/ 1412032 w 1686014"/>
              <a:gd name="connsiteY53" fmla="*/ 205274 h 2618792"/>
              <a:gd name="connsiteX54" fmla="*/ 1405812 w 1686014"/>
              <a:gd name="connsiteY54" fmla="*/ 186612 h 2618792"/>
              <a:gd name="connsiteX55" fmla="*/ 1418253 w 1686014"/>
              <a:gd name="connsiteY5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429208 w 1686014"/>
              <a:gd name="connsiteY18" fmla="*/ 2146041 h 2618792"/>
              <a:gd name="connsiteX19" fmla="*/ 845395 w 1686014"/>
              <a:gd name="connsiteY19" fmla="*/ 1779176 h 2618792"/>
              <a:gd name="connsiteX20" fmla="*/ 1097206 w 1686014"/>
              <a:gd name="connsiteY20" fmla="*/ 1681831 h 2618792"/>
              <a:gd name="connsiteX21" fmla="*/ 1355027 w 1686014"/>
              <a:gd name="connsiteY21" fmla="*/ 1564131 h 2618792"/>
              <a:gd name="connsiteX22" fmla="*/ 1455575 w 1686014"/>
              <a:gd name="connsiteY22" fmla="*/ 1318727 h 2618792"/>
              <a:gd name="connsiteX23" fmla="*/ 1461796 w 1686014"/>
              <a:gd name="connsiteY23" fmla="*/ 1300065 h 2618792"/>
              <a:gd name="connsiteX24" fmla="*/ 1474236 w 1686014"/>
              <a:gd name="connsiteY24" fmla="*/ 1051249 h 2618792"/>
              <a:gd name="connsiteX25" fmla="*/ 1480457 w 1686014"/>
              <a:gd name="connsiteY25" fmla="*/ 1020147 h 2618792"/>
              <a:gd name="connsiteX26" fmla="*/ 1486677 w 1686014"/>
              <a:gd name="connsiteY26" fmla="*/ 1001486 h 2618792"/>
              <a:gd name="connsiteX27" fmla="*/ 1505338 w 1686014"/>
              <a:gd name="connsiteY27" fmla="*/ 995265 h 2618792"/>
              <a:gd name="connsiteX28" fmla="*/ 1517779 w 1686014"/>
              <a:gd name="connsiteY28" fmla="*/ 976604 h 2618792"/>
              <a:gd name="connsiteX29" fmla="*/ 1536441 w 1686014"/>
              <a:gd name="connsiteY29" fmla="*/ 970384 h 2618792"/>
              <a:gd name="connsiteX30" fmla="*/ 1542661 w 1686014"/>
              <a:gd name="connsiteY30" fmla="*/ 951723 h 2618792"/>
              <a:gd name="connsiteX31" fmla="*/ 1561322 w 1686014"/>
              <a:gd name="connsiteY31" fmla="*/ 939282 h 2618792"/>
              <a:gd name="connsiteX32" fmla="*/ 1573763 w 1686014"/>
              <a:gd name="connsiteY32" fmla="*/ 920621 h 2618792"/>
              <a:gd name="connsiteX33" fmla="*/ 1586204 w 1686014"/>
              <a:gd name="connsiteY33" fmla="*/ 883298 h 2618792"/>
              <a:gd name="connsiteX34" fmla="*/ 1604865 w 1686014"/>
              <a:gd name="connsiteY34" fmla="*/ 870857 h 2618792"/>
              <a:gd name="connsiteX35" fmla="*/ 1623526 w 1686014"/>
              <a:gd name="connsiteY35" fmla="*/ 833535 h 2618792"/>
              <a:gd name="connsiteX36" fmla="*/ 1635967 w 1686014"/>
              <a:gd name="connsiteY36" fmla="*/ 814874 h 2618792"/>
              <a:gd name="connsiteX37" fmla="*/ 1654628 w 1686014"/>
              <a:gd name="connsiteY37" fmla="*/ 777551 h 2618792"/>
              <a:gd name="connsiteX38" fmla="*/ 1673290 w 1686014"/>
              <a:gd name="connsiteY38" fmla="*/ 740229 h 2618792"/>
              <a:gd name="connsiteX39" fmla="*/ 1667069 w 1686014"/>
              <a:gd name="connsiteY39" fmla="*/ 553616 h 2618792"/>
              <a:gd name="connsiteX40" fmla="*/ 1660849 w 1686014"/>
              <a:gd name="connsiteY40" fmla="*/ 534955 h 2618792"/>
              <a:gd name="connsiteX41" fmla="*/ 1629747 w 1686014"/>
              <a:gd name="connsiteY41" fmla="*/ 497633 h 2618792"/>
              <a:gd name="connsiteX42" fmla="*/ 1604865 w 1686014"/>
              <a:gd name="connsiteY42" fmla="*/ 466531 h 2618792"/>
              <a:gd name="connsiteX43" fmla="*/ 1579983 w 1686014"/>
              <a:gd name="connsiteY43" fmla="*/ 422988 h 2618792"/>
              <a:gd name="connsiteX44" fmla="*/ 1561322 w 1686014"/>
              <a:gd name="connsiteY44" fmla="*/ 416767 h 2618792"/>
              <a:gd name="connsiteX45" fmla="*/ 1530220 w 1686014"/>
              <a:gd name="connsiteY45" fmla="*/ 385665 h 2618792"/>
              <a:gd name="connsiteX46" fmla="*/ 1492898 w 1686014"/>
              <a:gd name="connsiteY46" fmla="*/ 354563 h 2618792"/>
              <a:gd name="connsiteX47" fmla="*/ 1468016 w 1686014"/>
              <a:gd name="connsiteY47" fmla="*/ 323461 h 2618792"/>
              <a:gd name="connsiteX48" fmla="*/ 1461796 w 1686014"/>
              <a:gd name="connsiteY48" fmla="*/ 304800 h 2618792"/>
              <a:gd name="connsiteX49" fmla="*/ 1449355 w 1686014"/>
              <a:gd name="connsiteY49" fmla="*/ 286139 h 2618792"/>
              <a:gd name="connsiteX50" fmla="*/ 1443134 w 1686014"/>
              <a:gd name="connsiteY50" fmla="*/ 267478 h 2618792"/>
              <a:gd name="connsiteX51" fmla="*/ 1430694 w 1686014"/>
              <a:gd name="connsiteY51" fmla="*/ 242596 h 2618792"/>
              <a:gd name="connsiteX52" fmla="*/ 1412032 w 1686014"/>
              <a:gd name="connsiteY52" fmla="*/ 205274 h 2618792"/>
              <a:gd name="connsiteX53" fmla="*/ 1405812 w 1686014"/>
              <a:gd name="connsiteY53" fmla="*/ 186612 h 2618792"/>
              <a:gd name="connsiteX54" fmla="*/ 1418253 w 1686014"/>
              <a:gd name="connsiteY54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422987 w 1686014"/>
              <a:gd name="connsiteY17" fmla="*/ 2164702 h 2618792"/>
              <a:gd name="connsiteX18" fmla="*/ 845395 w 1686014"/>
              <a:gd name="connsiteY18" fmla="*/ 1779176 h 2618792"/>
              <a:gd name="connsiteX19" fmla="*/ 1097206 w 1686014"/>
              <a:gd name="connsiteY19" fmla="*/ 1681831 h 2618792"/>
              <a:gd name="connsiteX20" fmla="*/ 1355027 w 1686014"/>
              <a:gd name="connsiteY20" fmla="*/ 1564131 h 2618792"/>
              <a:gd name="connsiteX21" fmla="*/ 1455575 w 1686014"/>
              <a:gd name="connsiteY21" fmla="*/ 1318727 h 2618792"/>
              <a:gd name="connsiteX22" fmla="*/ 1461796 w 1686014"/>
              <a:gd name="connsiteY22" fmla="*/ 1300065 h 2618792"/>
              <a:gd name="connsiteX23" fmla="*/ 1474236 w 1686014"/>
              <a:gd name="connsiteY23" fmla="*/ 1051249 h 2618792"/>
              <a:gd name="connsiteX24" fmla="*/ 1480457 w 1686014"/>
              <a:gd name="connsiteY24" fmla="*/ 1020147 h 2618792"/>
              <a:gd name="connsiteX25" fmla="*/ 1486677 w 1686014"/>
              <a:gd name="connsiteY25" fmla="*/ 1001486 h 2618792"/>
              <a:gd name="connsiteX26" fmla="*/ 1505338 w 1686014"/>
              <a:gd name="connsiteY26" fmla="*/ 995265 h 2618792"/>
              <a:gd name="connsiteX27" fmla="*/ 1517779 w 1686014"/>
              <a:gd name="connsiteY27" fmla="*/ 976604 h 2618792"/>
              <a:gd name="connsiteX28" fmla="*/ 1536441 w 1686014"/>
              <a:gd name="connsiteY28" fmla="*/ 970384 h 2618792"/>
              <a:gd name="connsiteX29" fmla="*/ 1542661 w 1686014"/>
              <a:gd name="connsiteY29" fmla="*/ 951723 h 2618792"/>
              <a:gd name="connsiteX30" fmla="*/ 1561322 w 1686014"/>
              <a:gd name="connsiteY30" fmla="*/ 939282 h 2618792"/>
              <a:gd name="connsiteX31" fmla="*/ 1573763 w 1686014"/>
              <a:gd name="connsiteY31" fmla="*/ 920621 h 2618792"/>
              <a:gd name="connsiteX32" fmla="*/ 1586204 w 1686014"/>
              <a:gd name="connsiteY32" fmla="*/ 883298 h 2618792"/>
              <a:gd name="connsiteX33" fmla="*/ 1604865 w 1686014"/>
              <a:gd name="connsiteY33" fmla="*/ 870857 h 2618792"/>
              <a:gd name="connsiteX34" fmla="*/ 1623526 w 1686014"/>
              <a:gd name="connsiteY34" fmla="*/ 833535 h 2618792"/>
              <a:gd name="connsiteX35" fmla="*/ 1635967 w 1686014"/>
              <a:gd name="connsiteY35" fmla="*/ 814874 h 2618792"/>
              <a:gd name="connsiteX36" fmla="*/ 1654628 w 1686014"/>
              <a:gd name="connsiteY36" fmla="*/ 777551 h 2618792"/>
              <a:gd name="connsiteX37" fmla="*/ 1673290 w 1686014"/>
              <a:gd name="connsiteY37" fmla="*/ 740229 h 2618792"/>
              <a:gd name="connsiteX38" fmla="*/ 1667069 w 1686014"/>
              <a:gd name="connsiteY38" fmla="*/ 553616 h 2618792"/>
              <a:gd name="connsiteX39" fmla="*/ 1660849 w 1686014"/>
              <a:gd name="connsiteY39" fmla="*/ 534955 h 2618792"/>
              <a:gd name="connsiteX40" fmla="*/ 1629747 w 1686014"/>
              <a:gd name="connsiteY40" fmla="*/ 497633 h 2618792"/>
              <a:gd name="connsiteX41" fmla="*/ 1604865 w 1686014"/>
              <a:gd name="connsiteY41" fmla="*/ 466531 h 2618792"/>
              <a:gd name="connsiteX42" fmla="*/ 1579983 w 1686014"/>
              <a:gd name="connsiteY42" fmla="*/ 422988 h 2618792"/>
              <a:gd name="connsiteX43" fmla="*/ 1561322 w 1686014"/>
              <a:gd name="connsiteY43" fmla="*/ 416767 h 2618792"/>
              <a:gd name="connsiteX44" fmla="*/ 1530220 w 1686014"/>
              <a:gd name="connsiteY44" fmla="*/ 385665 h 2618792"/>
              <a:gd name="connsiteX45" fmla="*/ 1492898 w 1686014"/>
              <a:gd name="connsiteY45" fmla="*/ 354563 h 2618792"/>
              <a:gd name="connsiteX46" fmla="*/ 1468016 w 1686014"/>
              <a:gd name="connsiteY46" fmla="*/ 323461 h 2618792"/>
              <a:gd name="connsiteX47" fmla="*/ 1461796 w 1686014"/>
              <a:gd name="connsiteY47" fmla="*/ 304800 h 2618792"/>
              <a:gd name="connsiteX48" fmla="*/ 1449355 w 1686014"/>
              <a:gd name="connsiteY48" fmla="*/ 286139 h 2618792"/>
              <a:gd name="connsiteX49" fmla="*/ 1443134 w 1686014"/>
              <a:gd name="connsiteY49" fmla="*/ 267478 h 2618792"/>
              <a:gd name="connsiteX50" fmla="*/ 1430694 w 1686014"/>
              <a:gd name="connsiteY50" fmla="*/ 242596 h 2618792"/>
              <a:gd name="connsiteX51" fmla="*/ 1412032 w 1686014"/>
              <a:gd name="connsiteY51" fmla="*/ 205274 h 2618792"/>
              <a:gd name="connsiteX52" fmla="*/ 1405812 w 1686014"/>
              <a:gd name="connsiteY52" fmla="*/ 186612 h 2618792"/>
              <a:gd name="connsiteX53" fmla="*/ 1418253 w 1686014"/>
              <a:gd name="connsiteY53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410547 w 1686014"/>
              <a:gd name="connsiteY16" fmla="*/ 2183363 h 2618792"/>
              <a:gd name="connsiteX17" fmla="*/ 845395 w 1686014"/>
              <a:gd name="connsiteY17" fmla="*/ 1779176 h 2618792"/>
              <a:gd name="connsiteX18" fmla="*/ 1097206 w 1686014"/>
              <a:gd name="connsiteY18" fmla="*/ 1681831 h 2618792"/>
              <a:gd name="connsiteX19" fmla="*/ 1355027 w 1686014"/>
              <a:gd name="connsiteY19" fmla="*/ 1564131 h 2618792"/>
              <a:gd name="connsiteX20" fmla="*/ 1455575 w 1686014"/>
              <a:gd name="connsiteY20" fmla="*/ 1318727 h 2618792"/>
              <a:gd name="connsiteX21" fmla="*/ 1461796 w 1686014"/>
              <a:gd name="connsiteY21" fmla="*/ 1300065 h 2618792"/>
              <a:gd name="connsiteX22" fmla="*/ 1474236 w 1686014"/>
              <a:gd name="connsiteY22" fmla="*/ 1051249 h 2618792"/>
              <a:gd name="connsiteX23" fmla="*/ 1480457 w 1686014"/>
              <a:gd name="connsiteY23" fmla="*/ 1020147 h 2618792"/>
              <a:gd name="connsiteX24" fmla="*/ 1486677 w 1686014"/>
              <a:gd name="connsiteY24" fmla="*/ 1001486 h 2618792"/>
              <a:gd name="connsiteX25" fmla="*/ 1505338 w 1686014"/>
              <a:gd name="connsiteY25" fmla="*/ 995265 h 2618792"/>
              <a:gd name="connsiteX26" fmla="*/ 1517779 w 1686014"/>
              <a:gd name="connsiteY26" fmla="*/ 976604 h 2618792"/>
              <a:gd name="connsiteX27" fmla="*/ 1536441 w 1686014"/>
              <a:gd name="connsiteY27" fmla="*/ 970384 h 2618792"/>
              <a:gd name="connsiteX28" fmla="*/ 1542661 w 1686014"/>
              <a:gd name="connsiteY28" fmla="*/ 951723 h 2618792"/>
              <a:gd name="connsiteX29" fmla="*/ 1561322 w 1686014"/>
              <a:gd name="connsiteY29" fmla="*/ 939282 h 2618792"/>
              <a:gd name="connsiteX30" fmla="*/ 1573763 w 1686014"/>
              <a:gd name="connsiteY30" fmla="*/ 920621 h 2618792"/>
              <a:gd name="connsiteX31" fmla="*/ 1586204 w 1686014"/>
              <a:gd name="connsiteY31" fmla="*/ 883298 h 2618792"/>
              <a:gd name="connsiteX32" fmla="*/ 1604865 w 1686014"/>
              <a:gd name="connsiteY32" fmla="*/ 870857 h 2618792"/>
              <a:gd name="connsiteX33" fmla="*/ 1623526 w 1686014"/>
              <a:gd name="connsiteY33" fmla="*/ 833535 h 2618792"/>
              <a:gd name="connsiteX34" fmla="*/ 1635967 w 1686014"/>
              <a:gd name="connsiteY34" fmla="*/ 814874 h 2618792"/>
              <a:gd name="connsiteX35" fmla="*/ 1654628 w 1686014"/>
              <a:gd name="connsiteY35" fmla="*/ 777551 h 2618792"/>
              <a:gd name="connsiteX36" fmla="*/ 1673290 w 1686014"/>
              <a:gd name="connsiteY36" fmla="*/ 740229 h 2618792"/>
              <a:gd name="connsiteX37" fmla="*/ 1667069 w 1686014"/>
              <a:gd name="connsiteY37" fmla="*/ 553616 h 2618792"/>
              <a:gd name="connsiteX38" fmla="*/ 1660849 w 1686014"/>
              <a:gd name="connsiteY38" fmla="*/ 534955 h 2618792"/>
              <a:gd name="connsiteX39" fmla="*/ 1629747 w 1686014"/>
              <a:gd name="connsiteY39" fmla="*/ 497633 h 2618792"/>
              <a:gd name="connsiteX40" fmla="*/ 1604865 w 1686014"/>
              <a:gd name="connsiteY40" fmla="*/ 466531 h 2618792"/>
              <a:gd name="connsiteX41" fmla="*/ 1579983 w 1686014"/>
              <a:gd name="connsiteY41" fmla="*/ 422988 h 2618792"/>
              <a:gd name="connsiteX42" fmla="*/ 1561322 w 1686014"/>
              <a:gd name="connsiteY42" fmla="*/ 416767 h 2618792"/>
              <a:gd name="connsiteX43" fmla="*/ 1530220 w 1686014"/>
              <a:gd name="connsiteY43" fmla="*/ 385665 h 2618792"/>
              <a:gd name="connsiteX44" fmla="*/ 1492898 w 1686014"/>
              <a:gd name="connsiteY44" fmla="*/ 354563 h 2618792"/>
              <a:gd name="connsiteX45" fmla="*/ 1468016 w 1686014"/>
              <a:gd name="connsiteY45" fmla="*/ 323461 h 2618792"/>
              <a:gd name="connsiteX46" fmla="*/ 1461796 w 1686014"/>
              <a:gd name="connsiteY46" fmla="*/ 304800 h 2618792"/>
              <a:gd name="connsiteX47" fmla="*/ 1449355 w 1686014"/>
              <a:gd name="connsiteY47" fmla="*/ 286139 h 2618792"/>
              <a:gd name="connsiteX48" fmla="*/ 1443134 w 1686014"/>
              <a:gd name="connsiteY48" fmla="*/ 267478 h 2618792"/>
              <a:gd name="connsiteX49" fmla="*/ 1430694 w 1686014"/>
              <a:gd name="connsiteY49" fmla="*/ 242596 h 2618792"/>
              <a:gd name="connsiteX50" fmla="*/ 1412032 w 1686014"/>
              <a:gd name="connsiteY50" fmla="*/ 205274 h 2618792"/>
              <a:gd name="connsiteX51" fmla="*/ 1405812 w 1686014"/>
              <a:gd name="connsiteY51" fmla="*/ 186612 h 2618792"/>
              <a:gd name="connsiteX52" fmla="*/ 1418253 w 1686014"/>
              <a:gd name="connsiteY52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373224 w 1686014"/>
              <a:gd name="connsiteY15" fmla="*/ 2208245 h 2618792"/>
              <a:gd name="connsiteX16" fmla="*/ 845395 w 1686014"/>
              <a:gd name="connsiteY16" fmla="*/ 1779176 h 2618792"/>
              <a:gd name="connsiteX17" fmla="*/ 1097206 w 1686014"/>
              <a:gd name="connsiteY17" fmla="*/ 1681831 h 2618792"/>
              <a:gd name="connsiteX18" fmla="*/ 1355027 w 1686014"/>
              <a:gd name="connsiteY18" fmla="*/ 1564131 h 2618792"/>
              <a:gd name="connsiteX19" fmla="*/ 1455575 w 1686014"/>
              <a:gd name="connsiteY19" fmla="*/ 1318727 h 2618792"/>
              <a:gd name="connsiteX20" fmla="*/ 1461796 w 1686014"/>
              <a:gd name="connsiteY20" fmla="*/ 1300065 h 2618792"/>
              <a:gd name="connsiteX21" fmla="*/ 1474236 w 1686014"/>
              <a:gd name="connsiteY21" fmla="*/ 1051249 h 2618792"/>
              <a:gd name="connsiteX22" fmla="*/ 1480457 w 1686014"/>
              <a:gd name="connsiteY22" fmla="*/ 1020147 h 2618792"/>
              <a:gd name="connsiteX23" fmla="*/ 1486677 w 1686014"/>
              <a:gd name="connsiteY23" fmla="*/ 1001486 h 2618792"/>
              <a:gd name="connsiteX24" fmla="*/ 1505338 w 1686014"/>
              <a:gd name="connsiteY24" fmla="*/ 995265 h 2618792"/>
              <a:gd name="connsiteX25" fmla="*/ 1517779 w 1686014"/>
              <a:gd name="connsiteY25" fmla="*/ 976604 h 2618792"/>
              <a:gd name="connsiteX26" fmla="*/ 1536441 w 1686014"/>
              <a:gd name="connsiteY26" fmla="*/ 970384 h 2618792"/>
              <a:gd name="connsiteX27" fmla="*/ 1542661 w 1686014"/>
              <a:gd name="connsiteY27" fmla="*/ 951723 h 2618792"/>
              <a:gd name="connsiteX28" fmla="*/ 1561322 w 1686014"/>
              <a:gd name="connsiteY28" fmla="*/ 939282 h 2618792"/>
              <a:gd name="connsiteX29" fmla="*/ 1573763 w 1686014"/>
              <a:gd name="connsiteY29" fmla="*/ 920621 h 2618792"/>
              <a:gd name="connsiteX30" fmla="*/ 1586204 w 1686014"/>
              <a:gd name="connsiteY30" fmla="*/ 883298 h 2618792"/>
              <a:gd name="connsiteX31" fmla="*/ 1604865 w 1686014"/>
              <a:gd name="connsiteY31" fmla="*/ 870857 h 2618792"/>
              <a:gd name="connsiteX32" fmla="*/ 1623526 w 1686014"/>
              <a:gd name="connsiteY32" fmla="*/ 833535 h 2618792"/>
              <a:gd name="connsiteX33" fmla="*/ 1635967 w 1686014"/>
              <a:gd name="connsiteY33" fmla="*/ 814874 h 2618792"/>
              <a:gd name="connsiteX34" fmla="*/ 1654628 w 1686014"/>
              <a:gd name="connsiteY34" fmla="*/ 777551 h 2618792"/>
              <a:gd name="connsiteX35" fmla="*/ 1673290 w 1686014"/>
              <a:gd name="connsiteY35" fmla="*/ 740229 h 2618792"/>
              <a:gd name="connsiteX36" fmla="*/ 1667069 w 1686014"/>
              <a:gd name="connsiteY36" fmla="*/ 553616 h 2618792"/>
              <a:gd name="connsiteX37" fmla="*/ 1660849 w 1686014"/>
              <a:gd name="connsiteY37" fmla="*/ 534955 h 2618792"/>
              <a:gd name="connsiteX38" fmla="*/ 1629747 w 1686014"/>
              <a:gd name="connsiteY38" fmla="*/ 497633 h 2618792"/>
              <a:gd name="connsiteX39" fmla="*/ 1604865 w 1686014"/>
              <a:gd name="connsiteY39" fmla="*/ 466531 h 2618792"/>
              <a:gd name="connsiteX40" fmla="*/ 1579983 w 1686014"/>
              <a:gd name="connsiteY40" fmla="*/ 422988 h 2618792"/>
              <a:gd name="connsiteX41" fmla="*/ 1561322 w 1686014"/>
              <a:gd name="connsiteY41" fmla="*/ 416767 h 2618792"/>
              <a:gd name="connsiteX42" fmla="*/ 1530220 w 1686014"/>
              <a:gd name="connsiteY42" fmla="*/ 385665 h 2618792"/>
              <a:gd name="connsiteX43" fmla="*/ 1492898 w 1686014"/>
              <a:gd name="connsiteY43" fmla="*/ 354563 h 2618792"/>
              <a:gd name="connsiteX44" fmla="*/ 1468016 w 1686014"/>
              <a:gd name="connsiteY44" fmla="*/ 323461 h 2618792"/>
              <a:gd name="connsiteX45" fmla="*/ 1461796 w 1686014"/>
              <a:gd name="connsiteY45" fmla="*/ 304800 h 2618792"/>
              <a:gd name="connsiteX46" fmla="*/ 1449355 w 1686014"/>
              <a:gd name="connsiteY46" fmla="*/ 286139 h 2618792"/>
              <a:gd name="connsiteX47" fmla="*/ 1443134 w 1686014"/>
              <a:gd name="connsiteY47" fmla="*/ 267478 h 2618792"/>
              <a:gd name="connsiteX48" fmla="*/ 1430694 w 1686014"/>
              <a:gd name="connsiteY48" fmla="*/ 242596 h 2618792"/>
              <a:gd name="connsiteX49" fmla="*/ 1412032 w 1686014"/>
              <a:gd name="connsiteY49" fmla="*/ 205274 h 2618792"/>
              <a:gd name="connsiteX50" fmla="*/ 1405812 w 1686014"/>
              <a:gd name="connsiteY50" fmla="*/ 186612 h 2618792"/>
              <a:gd name="connsiteX51" fmla="*/ 1418253 w 1686014"/>
              <a:gd name="connsiteY51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845395 w 1686014"/>
              <a:gd name="connsiteY15" fmla="*/ 1779176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354563 w 1686014"/>
              <a:gd name="connsiteY14" fmla="*/ 2220686 h 2618792"/>
              <a:gd name="connsiteX15" fmla="*/ 590148 w 1686014"/>
              <a:gd name="connsiteY15" fmla="*/ 1689419 h 2618792"/>
              <a:gd name="connsiteX16" fmla="*/ 1097206 w 1686014"/>
              <a:gd name="connsiteY16" fmla="*/ 1681831 h 2618792"/>
              <a:gd name="connsiteX17" fmla="*/ 1355027 w 1686014"/>
              <a:gd name="connsiteY17" fmla="*/ 1564131 h 2618792"/>
              <a:gd name="connsiteX18" fmla="*/ 1455575 w 1686014"/>
              <a:gd name="connsiteY18" fmla="*/ 1318727 h 2618792"/>
              <a:gd name="connsiteX19" fmla="*/ 1461796 w 1686014"/>
              <a:gd name="connsiteY19" fmla="*/ 1300065 h 2618792"/>
              <a:gd name="connsiteX20" fmla="*/ 1474236 w 1686014"/>
              <a:gd name="connsiteY20" fmla="*/ 1051249 h 2618792"/>
              <a:gd name="connsiteX21" fmla="*/ 1480457 w 1686014"/>
              <a:gd name="connsiteY21" fmla="*/ 1020147 h 2618792"/>
              <a:gd name="connsiteX22" fmla="*/ 1486677 w 1686014"/>
              <a:gd name="connsiteY22" fmla="*/ 1001486 h 2618792"/>
              <a:gd name="connsiteX23" fmla="*/ 1505338 w 1686014"/>
              <a:gd name="connsiteY23" fmla="*/ 995265 h 2618792"/>
              <a:gd name="connsiteX24" fmla="*/ 1517779 w 1686014"/>
              <a:gd name="connsiteY24" fmla="*/ 976604 h 2618792"/>
              <a:gd name="connsiteX25" fmla="*/ 1536441 w 1686014"/>
              <a:gd name="connsiteY25" fmla="*/ 970384 h 2618792"/>
              <a:gd name="connsiteX26" fmla="*/ 1542661 w 1686014"/>
              <a:gd name="connsiteY26" fmla="*/ 951723 h 2618792"/>
              <a:gd name="connsiteX27" fmla="*/ 1561322 w 1686014"/>
              <a:gd name="connsiteY27" fmla="*/ 939282 h 2618792"/>
              <a:gd name="connsiteX28" fmla="*/ 1573763 w 1686014"/>
              <a:gd name="connsiteY28" fmla="*/ 920621 h 2618792"/>
              <a:gd name="connsiteX29" fmla="*/ 1586204 w 1686014"/>
              <a:gd name="connsiteY29" fmla="*/ 883298 h 2618792"/>
              <a:gd name="connsiteX30" fmla="*/ 1604865 w 1686014"/>
              <a:gd name="connsiteY30" fmla="*/ 870857 h 2618792"/>
              <a:gd name="connsiteX31" fmla="*/ 1623526 w 1686014"/>
              <a:gd name="connsiteY31" fmla="*/ 833535 h 2618792"/>
              <a:gd name="connsiteX32" fmla="*/ 1635967 w 1686014"/>
              <a:gd name="connsiteY32" fmla="*/ 814874 h 2618792"/>
              <a:gd name="connsiteX33" fmla="*/ 1654628 w 1686014"/>
              <a:gd name="connsiteY33" fmla="*/ 777551 h 2618792"/>
              <a:gd name="connsiteX34" fmla="*/ 1673290 w 1686014"/>
              <a:gd name="connsiteY34" fmla="*/ 740229 h 2618792"/>
              <a:gd name="connsiteX35" fmla="*/ 1667069 w 1686014"/>
              <a:gd name="connsiteY35" fmla="*/ 553616 h 2618792"/>
              <a:gd name="connsiteX36" fmla="*/ 1660849 w 1686014"/>
              <a:gd name="connsiteY36" fmla="*/ 534955 h 2618792"/>
              <a:gd name="connsiteX37" fmla="*/ 1629747 w 1686014"/>
              <a:gd name="connsiteY37" fmla="*/ 497633 h 2618792"/>
              <a:gd name="connsiteX38" fmla="*/ 1604865 w 1686014"/>
              <a:gd name="connsiteY38" fmla="*/ 466531 h 2618792"/>
              <a:gd name="connsiteX39" fmla="*/ 1579983 w 1686014"/>
              <a:gd name="connsiteY39" fmla="*/ 422988 h 2618792"/>
              <a:gd name="connsiteX40" fmla="*/ 1561322 w 1686014"/>
              <a:gd name="connsiteY40" fmla="*/ 416767 h 2618792"/>
              <a:gd name="connsiteX41" fmla="*/ 1530220 w 1686014"/>
              <a:gd name="connsiteY41" fmla="*/ 385665 h 2618792"/>
              <a:gd name="connsiteX42" fmla="*/ 1492898 w 1686014"/>
              <a:gd name="connsiteY42" fmla="*/ 354563 h 2618792"/>
              <a:gd name="connsiteX43" fmla="*/ 1468016 w 1686014"/>
              <a:gd name="connsiteY43" fmla="*/ 323461 h 2618792"/>
              <a:gd name="connsiteX44" fmla="*/ 1461796 w 1686014"/>
              <a:gd name="connsiteY44" fmla="*/ 304800 h 2618792"/>
              <a:gd name="connsiteX45" fmla="*/ 1449355 w 1686014"/>
              <a:gd name="connsiteY45" fmla="*/ 286139 h 2618792"/>
              <a:gd name="connsiteX46" fmla="*/ 1443134 w 1686014"/>
              <a:gd name="connsiteY46" fmla="*/ 267478 h 2618792"/>
              <a:gd name="connsiteX47" fmla="*/ 1430694 w 1686014"/>
              <a:gd name="connsiteY47" fmla="*/ 242596 h 2618792"/>
              <a:gd name="connsiteX48" fmla="*/ 1412032 w 1686014"/>
              <a:gd name="connsiteY48" fmla="*/ 205274 h 2618792"/>
              <a:gd name="connsiteX49" fmla="*/ 1405812 w 1686014"/>
              <a:gd name="connsiteY49" fmla="*/ 186612 h 2618792"/>
              <a:gd name="connsiteX50" fmla="*/ 1418253 w 1686014"/>
              <a:gd name="connsiteY50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348343 w 1686014"/>
              <a:gd name="connsiteY13" fmla="*/ 2239347 h 2618792"/>
              <a:gd name="connsiteX14" fmla="*/ 590148 w 1686014"/>
              <a:gd name="connsiteY14" fmla="*/ 1689419 h 2618792"/>
              <a:gd name="connsiteX15" fmla="*/ 1097206 w 1686014"/>
              <a:gd name="connsiteY15" fmla="*/ 1681831 h 2618792"/>
              <a:gd name="connsiteX16" fmla="*/ 1355027 w 1686014"/>
              <a:gd name="connsiteY16" fmla="*/ 1564131 h 2618792"/>
              <a:gd name="connsiteX17" fmla="*/ 1455575 w 1686014"/>
              <a:gd name="connsiteY17" fmla="*/ 1318727 h 2618792"/>
              <a:gd name="connsiteX18" fmla="*/ 1461796 w 1686014"/>
              <a:gd name="connsiteY18" fmla="*/ 1300065 h 2618792"/>
              <a:gd name="connsiteX19" fmla="*/ 1474236 w 1686014"/>
              <a:gd name="connsiteY19" fmla="*/ 1051249 h 2618792"/>
              <a:gd name="connsiteX20" fmla="*/ 1480457 w 1686014"/>
              <a:gd name="connsiteY20" fmla="*/ 1020147 h 2618792"/>
              <a:gd name="connsiteX21" fmla="*/ 1486677 w 1686014"/>
              <a:gd name="connsiteY21" fmla="*/ 1001486 h 2618792"/>
              <a:gd name="connsiteX22" fmla="*/ 1505338 w 1686014"/>
              <a:gd name="connsiteY22" fmla="*/ 995265 h 2618792"/>
              <a:gd name="connsiteX23" fmla="*/ 1517779 w 1686014"/>
              <a:gd name="connsiteY23" fmla="*/ 976604 h 2618792"/>
              <a:gd name="connsiteX24" fmla="*/ 1536441 w 1686014"/>
              <a:gd name="connsiteY24" fmla="*/ 970384 h 2618792"/>
              <a:gd name="connsiteX25" fmla="*/ 1542661 w 1686014"/>
              <a:gd name="connsiteY25" fmla="*/ 951723 h 2618792"/>
              <a:gd name="connsiteX26" fmla="*/ 1561322 w 1686014"/>
              <a:gd name="connsiteY26" fmla="*/ 939282 h 2618792"/>
              <a:gd name="connsiteX27" fmla="*/ 1573763 w 1686014"/>
              <a:gd name="connsiteY27" fmla="*/ 920621 h 2618792"/>
              <a:gd name="connsiteX28" fmla="*/ 1586204 w 1686014"/>
              <a:gd name="connsiteY28" fmla="*/ 883298 h 2618792"/>
              <a:gd name="connsiteX29" fmla="*/ 1604865 w 1686014"/>
              <a:gd name="connsiteY29" fmla="*/ 870857 h 2618792"/>
              <a:gd name="connsiteX30" fmla="*/ 1623526 w 1686014"/>
              <a:gd name="connsiteY30" fmla="*/ 833535 h 2618792"/>
              <a:gd name="connsiteX31" fmla="*/ 1635967 w 1686014"/>
              <a:gd name="connsiteY31" fmla="*/ 814874 h 2618792"/>
              <a:gd name="connsiteX32" fmla="*/ 1654628 w 1686014"/>
              <a:gd name="connsiteY32" fmla="*/ 777551 h 2618792"/>
              <a:gd name="connsiteX33" fmla="*/ 1673290 w 1686014"/>
              <a:gd name="connsiteY33" fmla="*/ 740229 h 2618792"/>
              <a:gd name="connsiteX34" fmla="*/ 1667069 w 1686014"/>
              <a:gd name="connsiteY34" fmla="*/ 553616 h 2618792"/>
              <a:gd name="connsiteX35" fmla="*/ 1660849 w 1686014"/>
              <a:gd name="connsiteY35" fmla="*/ 534955 h 2618792"/>
              <a:gd name="connsiteX36" fmla="*/ 1629747 w 1686014"/>
              <a:gd name="connsiteY36" fmla="*/ 497633 h 2618792"/>
              <a:gd name="connsiteX37" fmla="*/ 1604865 w 1686014"/>
              <a:gd name="connsiteY37" fmla="*/ 466531 h 2618792"/>
              <a:gd name="connsiteX38" fmla="*/ 1579983 w 1686014"/>
              <a:gd name="connsiteY38" fmla="*/ 422988 h 2618792"/>
              <a:gd name="connsiteX39" fmla="*/ 1561322 w 1686014"/>
              <a:gd name="connsiteY39" fmla="*/ 416767 h 2618792"/>
              <a:gd name="connsiteX40" fmla="*/ 1530220 w 1686014"/>
              <a:gd name="connsiteY40" fmla="*/ 385665 h 2618792"/>
              <a:gd name="connsiteX41" fmla="*/ 1492898 w 1686014"/>
              <a:gd name="connsiteY41" fmla="*/ 354563 h 2618792"/>
              <a:gd name="connsiteX42" fmla="*/ 1468016 w 1686014"/>
              <a:gd name="connsiteY42" fmla="*/ 323461 h 2618792"/>
              <a:gd name="connsiteX43" fmla="*/ 1461796 w 1686014"/>
              <a:gd name="connsiteY43" fmla="*/ 304800 h 2618792"/>
              <a:gd name="connsiteX44" fmla="*/ 1449355 w 1686014"/>
              <a:gd name="connsiteY44" fmla="*/ 286139 h 2618792"/>
              <a:gd name="connsiteX45" fmla="*/ 1443134 w 1686014"/>
              <a:gd name="connsiteY45" fmla="*/ 267478 h 2618792"/>
              <a:gd name="connsiteX46" fmla="*/ 1430694 w 1686014"/>
              <a:gd name="connsiteY46" fmla="*/ 242596 h 2618792"/>
              <a:gd name="connsiteX47" fmla="*/ 1412032 w 1686014"/>
              <a:gd name="connsiteY47" fmla="*/ 205274 h 2618792"/>
              <a:gd name="connsiteX48" fmla="*/ 1405812 w 1686014"/>
              <a:gd name="connsiteY48" fmla="*/ 186612 h 2618792"/>
              <a:gd name="connsiteX49" fmla="*/ 1418253 w 1686014"/>
              <a:gd name="connsiteY49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311020 w 1686014"/>
              <a:gd name="connsiteY12" fmla="*/ 2264229 h 2618792"/>
              <a:gd name="connsiteX13" fmla="*/ 590148 w 1686014"/>
              <a:gd name="connsiteY13" fmla="*/ 1689419 h 2618792"/>
              <a:gd name="connsiteX14" fmla="*/ 1097206 w 1686014"/>
              <a:gd name="connsiteY14" fmla="*/ 1681831 h 2618792"/>
              <a:gd name="connsiteX15" fmla="*/ 1355027 w 1686014"/>
              <a:gd name="connsiteY15" fmla="*/ 1564131 h 2618792"/>
              <a:gd name="connsiteX16" fmla="*/ 1455575 w 1686014"/>
              <a:gd name="connsiteY16" fmla="*/ 1318727 h 2618792"/>
              <a:gd name="connsiteX17" fmla="*/ 1461796 w 1686014"/>
              <a:gd name="connsiteY17" fmla="*/ 1300065 h 2618792"/>
              <a:gd name="connsiteX18" fmla="*/ 1474236 w 1686014"/>
              <a:gd name="connsiteY18" fmla="*/ 1051249 h 2618792"/>
              <a:gd name="connsiteX19" fmla="*/ 1480457 w 1686014"/>
              <a:gd name="connsiteY19" fmla="*/ 1020147 h 2618792"/>
              <a:gd name="connsiteX20" fmla="*/ 1486677 w 1686014"/>
              <a:gd name="connsiteY20" fmla="*/ 1001486 h 2618792"/>
              <a:gd name="connsiteX21" fmla="*/ 1505338 w 1686014"/>
              <a:gd name="connsiteY21" fmla="*/ 995265 h 2618792"/>
              <a:gd name="connsiteX22" fmla="*/ 1517779 w 1686014"/>
              <a:gd name="connsiteY22" fmla="*/ 976604 h 2618792"/>
              <a:gd name="connsiteX23" fmla="*/ 1536441 w 1686014"/>
              <a:gd name="connsiteY23" fmla="*/ 970384 h 2618792"/>
              <a:gd name="connsiteX24" fmla="*/ 1542661 w 1686014"/>
              <a:gd name="connsiteY24" fmla="*/ 951723 h 2618792"/>
              <a:gd name="connsiteX25" fmla="*/ 1561322 w 1686014"/>
              <a:gd name="connsiteY25" fmla="*/ 939282 h 2618792"/>
              <a:gd name="connsiteX26" fmla="*/ 1573763 w 1686014"/>
              <a:gd name="connsiteY26" fmla="*/ 920621 h 2618792"/>
              <a:gd name="connsiteX27" fmla="*/ 1586204 w 1686014"/>
              <a:gd name="connsiteY27" fmla="*/ 883298 h 2618792"/>
              <a:gd name="connsiteX28" fmla="*/ 1604865 w 1686014"/>
              <a:gd name="connsiteY28" fmla="*/ 870857 h 2618792"/>
              <a:gd name="connsiteX29" fmla="*/ 1623526 w 1686014"/>
              <a:gd name="connsiteY29" fmla="*/ 833535 h 2618792"/>
              <a:gd name="connsiteX30" fmla="*/ 1635967 w 1686014"/>
              <a:gd name="connsiteY30" fmla="*/ 814874 h 2618792"/>
              <a:gd name="connsiteX31" fmla="*/ 1654628 w 1686014"/>
              <a:gd name="connsiteY31" fmla="*/ 777551 h 2618792"/>
              <a:gd name="connsiteX32" fmla="*/ 1673290 w 1686014"/>
              <a:gd name="connsiteY32" fmla="*/ 740229 h 2618792"/>
              <a:gd name="connsiteX33" fmla="*/ 1667069 w 1686014"/>
              <a:gd name="connsiteY33" fmla="*/ 553616 h 2618792"/>
              <a:gd name="connsiteX34" fmla="*/ 1660849 w 1686014"/>
              <a:gd name="connsiteY34" fmla="*/ 534955 h 2618792"/>
              <a:gd name="connsiteX35" fmla="*/ 1629747 w 1686014"/>
              <a:gd name="connsiteY35" fmla="*/ 497633 h 2618792"/>
              <a:gd name="connsiteX36" fmla="*/ 1604865 w 1686014"/>
              <a:gd name="connsiteY36" fmla="*/ 466531 h 2618792"/>
              <a:gd name="connsiteX37" fmla="*/ 1579983 w 1686014"/>
              <a:gd name="connsiteY37" fmla="*/ 422988 h 2618792"/>
              <a:gd name="connsiteX38" fmla="*/ 1561322 w 1686014"/>
              <a:gd name="connsiteY38" fmla="*/ 416767 h 2618792"/>
              <a:gd name="connsiteX39" fmla="*/ 1530220 w 1686014"/>
              <a:gd name="connsiteY39" fmla="*/ 385665 h 2618792"/>
              <a:gd name="connsiteX40" fmla="*/ 1492898 w 1686014"/>
              <a:gd name="connsiteY40" fmla="*/ 354563 h 2618792"/>
              <a:gd name="connsiteX41" fmla="*/ 1468016 w 1686014"/>
              <a:gd name="connsiteY41" fmla="*/ 323461 h 2618792"/>
              <a:gd name="connsiteX42" fmla="*/ 1461796 w 1686014"/>
              <a:gd name="connsiteY42" fmla="*/ 304800 h 2618792"/>
              <a:gd name="connsiteX43" fmla="*/ 1449355 w 1686014"/>
              <a:gd name="connsiteY43" fmla="*/ 286139 h 2618792"/>
              <a:gd name="connsiteX44" fmla="*/ 1443134 w 1686014"/>
              <a:gd name="connsiteY44" fmla="*/ 267478 h 2618792"/>
              <a:gd name="connsiteX45" fmla="*/ 1430694 w 1686014"/>
              <a:gd name="connsiteY45" fmla="*/ 242596 h 2618792"/>
              <a:gd name="connsiteX46" fmla="*/ 1412032 w 1686014"/>
              <a:gd name="connsiteY46" fmla="*/ 205274 h 2618792"/>
              <a:gd name="connsiteX47" fmla="*/ 1405812 w 1686014"/>
              <a:gd name="connsiteY47" fmla="*/ 186612 h 2618792"/>
              <a:gd name="connsiteX48" fmla="*/ 1418253 w 1686014"/>
              <a:gd name="connsiteY48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286138 w 1686014"/>
              <a:gd name="connsiteY11" fmla="*/ 2289110 h 2618792"/>
              <a:gd name="connsiteX12" fmla="*/ 590148 w 1686014"/>
              <a:gd name="connsiteY12" fmla="*/ 1689419 h 2618792"/>
              <a:gd name="connsiteX13" fmla="*/ 1097206 w 1686014"/>
              <a:gd name="connsiteY13" fmla="*/ 1681831 h 2618792"/>
              <a:gd name="connsiteX14" fmla="*/ 1355027 w 1686014"/>
              <a:gd name="connsiteY14" fmla="*/ 1564131 h 2618792"/>
              <a:gd name="connsiteX15" fmla="*/ 1455575 w 1686014"/>
              <a:gd name="connsiteY15" fmla="*/ 1318727 h 2618792"/>
              <a:gd name="connsiteX16" fmla="*/ 1461796 w 1686014"/>
              <a:gd name="connsiteY16" fmla="*/ 1300065 h 2618792"/>
              <a:gd name="connsiteX17" fmla="*/ 1474236 w 1686014"/>
              <a:gd name="connsiteY17" fmla="*/ 1051249 h 2618792"/>
              <a:gd name="connsiteX18" fmla="*/ 1480457 w 1686014"/>
              <a:gd name="connsiteY18" fmla="*/ 1020147 h 2618792"/>
              <a:gd name="connsiteX19" fmla="*/ 1486677 w 1686014"/>
              <a:gd name="connsiteY19" fmla="*/ 1001486 h 2618792"/>
              <a:gd name="connsiteX20" fmla="*/ 1505338 w 1686014"/>
              <a:gd name="connsiteY20" fmla="*/ 995265 h 2618792"/>
              <a:gd name="connsiteX21" fmla="*/ 1517779 w 1686014"/>
              <a:gd name="connsiteY21" fmla="*/ 976604 h 2618792"/>
              <a:gd name="connsiteX22" fmla="*/ 1536441 w 1686014"/>
              <a:gd name="connsiteY22" fmla="*/ 970384 h 2618792"/>
              <a:gd name="connsiteX23" fmla="*/ 1542661 w 1686014"/>
              <a:gd name="connsiteY23" fmla="*/ 951723 h 2618792"/>
              <a:gd name="connsiteX24" fmla="*/ 1561322 w 1686014"/>
              <a:gd name="connsiteY24" fmla="*/ 939282 h 2618792"/>
              <a:gd name="connsiteX25" fmla="*/ 1573763 w 1686014"/>
              <a:gd name="connsiteY25" fmla="*/ 920621 h 2618792"/>
              <a:gd name="connsiteX26" fmla="*/ 1586204 w 1686014"/>
              <a:gd name="connsiteY26" fmla="*/ 883298 h 2618792"/>
              <a:gd name="connsiteX27" fmla="*/ 1604865 w 1686014"/>
              <a:gd name="connsiteY27" fmla="*/ 870857 h 2618792"/>
              <a:gd name="connsiteX28" fmla="*/ 1623526 w 1686014"/>
              <a:gd name="connsiteY28" fmla="*/ 833535 h 2618792"/>
              <a:gd name="connsiteX29" fmla="*/ 1635967 w 1686014"/>
              <a:gd name="connsiteY29" fmla="*/ 814874 h 2618792"/>
              <a:gd name="connsiteX30" fmla="*/ 1654628 w 1686014"/>
              <a:gd name="connsiteY30" fmla="*/ 777551 h 2618792"/>
              <a:gd name="connsiteX31" fmla="*/ 1673290 w 1686014"/>
              <a:gd name="connsiteY31" fmla="*/ 740229 h 2618792"/>
              <a:gd name="connsiteX32" fmla="*/ 1667069 w 1686014"/>
              <a:gd name="connsiteY32" fmla="*/ 553616 h 2618792"/>
              <a:gd name="connsiteX33" fmla="*/ 1660849 w 1686014"/>
              <a:gd name="connsiteY33" fmla="*/ 534955 h 2618792"/>
              <a:gd name="connsiteX34" fmla="*/ 1629747 w 1686014"/>
              <a:gd name="connsiteY34" fmla="*/ 497633 h 2618792"/>
              <a:gd name="connsiteX35" fmla="*/ 1604865 w 1686014"/>
              <a:gd name="connsiteY35" fmla="*/ 466531 h 2618792"/>
              <a:gd name="connsiteX36" fmla="*/ 1579983 w 1686014"/>
              <a:gd name="connsiteY36" fmla="*/ 422988 h 2618792"/>
              <a:gd name="connsiteX37" fmla="*/ 1561322 w 1686014"/>
              <a:gd name="connsiteY37" fmla="*/ 416767 h 2618792"/>
              <a:gd name="connsiteX38" fmla="*/ 1530220 w 1686014"/>
              <a:gd name="connsiteY38" fmla="*/ 385665 h 2618792"/>
              <a:gd name="connsiteX39" fmla="*/ 1492898 w 1686014"/>
              <a:gd name="connsiteY39" fmla="*/ 354563 h 2618792"/>
              <a:gd name="connsiteX40" fmla="*/ 1468016 w 1686014"/>
              <a:gd name="connsiteY40" fmla="*/ 323461 h 2618792"/>
              <a:gd name="connsiteX41" fmla="*/ 1461796 w 1686014"/>
              <a:gd name="connsiteY41" fmla="*/ 304800 h 2618792"/>
              <a:gd name="connsiteX42" fmla="*/ 1449355 w 1686014"/>
              <a:gd name="connsiteY42" fmla="*/ 286139 h 2618792"/>
              <a:gd name="connsiteX43" fmla="*/ 1443134 w 1686014"/>
              <a:gd name="connsiteY43" fmla="*/ 267478 h 2618792"/>
              <a:gd name="connsiteX44" fmla="*/ 1430694 w 1686014"/>
              <a:gd name="connsiteY44" fmla="*/ 242596 h 2618792"/>
              <a:gd name="connsiteX45" fmla="*/ 1412032 w 1686014"/>
              <a:gd name="connsiteY45" fmla="*/ 205274 h 2618792"/>
              <a:gd name="connsiteX46" fmla="*/ 1405812 w 1686014"/>
              <a:gd name="connsiteY46" fmla="*/ 186612 h 2618792"/>
              <a:gd name="connsiteX47" fmla="*/ 1418253 w 1686014"/>
              <a:gd name="connsiteY47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248816 w 1686014"/>
              <a:gd name="connsiteY10" fmla="*/ 2326433 h 2618792"/>
              <a:gd name="connsiteX11" fmla="*/ 590148 w 1686014"/>
              <a:gd name="connsiteY11" fmla="*/ 1689419 h 2618792"/>
              <a:gd name="connsiteX12" fmla="*/ 1097206 w 1686014"/>
              <a:gd name="connsiteY12" fmla="*/ 1681831 h 2618792"/>
              <a:gd name="connsiteX13" fmla="*/ 1355027 w 1686014"/>
              <a:gd name="connsiteY13" fmla="*/ 1564131 h 2618792"/>
              <a:gd name="connsiteX14" fmla="*/ 1455575 w 1686014"/>
              <a:gd name="connsiteY14" fmla="*/ 1318727 h 2618792"/>
              <a:gd name="connsiteX15" fmla="*/ 1461796 w 1686014"/>
              <a:gd name="connsiteY15" fmla="*/ 1300065 h 2618792"/>
              <a:gd name="connsiteX16" fmla="*/ 1474236 w 1686014"/>
              <a:gd name="connsiteY16" fmla="*/ 1051249 h 2618792"/>
              <a:gd name="connsiteX17" fmla="*/ 1480457 w 1686014"/>
              <a:gd name="connsiteY17" fmla="*/ 1020147 h 2618792"/>
              <a:gd name="connsiteX18" fmla="*/ 1486677 w 1686014"/>
              <a:gd name="connsiteY18" fmla="*/ 1001486 h 2618792"/>
              <a:gd name="connsiteX19" fmla="*/ 1505338 w 1686014"/>
              <a:gd name="connsiteY19" fmla="*/ 995265 h 2618792"/>
              <a:gd name="connsiteX20" fmla="*/ 1517779 w 1686014"/>
              <a:gd name="connsiteY20" fmla="*/ 976604 h 2618792"/>
              <a:gd name="connsiteX21" fmla="*/ 1536441 w 1686014"/>
              <a:gd name="connsiteY21" fmla="*/ 970384 h 2618792"/>
              <a:gd name="connsiteX22" fmla="*/ 1542661 w 1686014"/>
              <a:gd name="connsiteY22" fmla="*/ 951723 h 2618792"/>
              <a:gd name="connsiteX23" fmla="*/ 1561322 w 1686014"/>
              <a:gd name="connsiteY23" fmla="*/ 939282 h 2618792"/>
              <a:gd name="connsiteX24" fmla="*/ 1573763 w 1686014"/>
              <a:gd name="connsiteY24" fmla="*/ 920621 h 2618792"/>
              <a:gd name="connsiteX25" fmla="*/ 1586204 w 1686014"/>
              <a:gd name="connsiteY25" fmla="*/ 883298 h 2618792"/>
              <a:gd name="connsiteX26" fmla="*/ 1604865 w 1686014"/>
              <a:gd name="connsiteY26" fmla="*/ 870857 h 2618792"/>
              <a:gd name="connsiteX27" fmla="*/ 1623526 w 1686014"/>
              <a:gd name="connsiteY27" fmla="*/ 833535 h 2618792"/>
              <a:gd name="connsiteX28" fmla="*/ 1635967 w 1686014"/>
              <a:gd name="connsiteY28" fmla="*/ 814874 h 2618792"/>
              <a:gd name="connsiteX29" fmla="*/ 1654628 w 1686014"/>
              <a:gd name="connsiteY29" fmla="*/ 777551 h 2618792"/>
              <a:gd name="connsiteX30" fmla="*/ 1673290 w 1686014"/>
              <a:gd name="connsiteY30" fmla="*/ 740229 h 2618792"/>
              <a:gd name="connsiteX31" fmla="*/ 1667069 w 1686014"/>
              <a:gd name="connsiteY31" fmla="*/ 553616 h 2618792"/>
              <a:gd name="connsiteX32" fmla="*/ 1660849 w 1686014"/>
              <a:gd name="connsiteY32" fmla="*/ 534955 h 2618792"/>
              <a:gd name="connsiteX33" fmla="*/ 1629747 w 1686014"/>
              <a:gd name="connsiteY33" fmla="*/ 497633 h 2618792"/>
              <a:gd name="connsiteX34" fmla="*/ 1604865 w 1686014"/>
              <a:gd name="connsiteY34" fmla="*/ 466531 h 2618792"/>
              <a:gd name="connsiteX35" fmla="*/ 1579983 w 1686014"/>
              <a:gd name="connsiteY35" fmla="*/ 422988 h 2618792"/>
              <a:gd name="connsiteX36" fmla="*/ 1561322 w 1686014"/>
              <a:gd name="connsiteY36" fmla="*/ 416767 h 2618792"/>
              <a:gd name="connsiteX37" fmla="*/ 1530220 w 1686014"/>
              <a:gd name="connsiteY37" fmla="*/ 385665 h 2618792"/>
              <a:gd name="connsiteX38" fmla="*/ 1492898 w 1686014"/>
              <a:gd name="connsiteY38" fmla="*/ 354563 h 2618792"/>
              <a:gd name="connsiteX39" fmla="*/ 1468016 w 1686014"/>
              <a:gd name="connsiteY39" fmla="*/ 323461 h 2618792"/>
              <a:gd name="connsiteX40" fmla="*/ 1461796 w 1686014"/>
              <a:gd name="connsiteY40" fmla="*/ 304800 h 2618792"/>
              <a:gd name="connsiteX41" fmla="*/ 1449355 w 1686014"/>
              <a:gd name="connsiteY41" fmla="*/ 286139 h 2618792"/>
              <a:gd name="connsiteX42" fmla="*/ 1443134 w 1686014"/>
              <a:gd name="connsiteY42" fmla="*/ 267478 h 2618792"/>
              <a:gd name="connsiteX43" fmla="*/ 1430694 w 1686014"/>
              <a:gd name="connsiteY43" fmla="*/ 242596 h 2618792"/>
              <a:gd name="connsiteX44" fmla="*/ 1412032 w 1686014"/>
              <a:gd name="connsiteY44" fmla="*/ 205274 h 2618792"/>
              <a:gd name="connsiteX45" fmla="*/ 1405812 w 1686014"/>
              <a:gd name="connsiteY45" fmla="*/ 186612 h 2618792"/>
              <a:gd name="connsiteX46" fmla="*/ 1418253 w 1686014"/>
              <a:gd name="connsiteY46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223934 w 1686014"/>
              <a:gd name="connsiteY9" fmla="*/ 2382416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0148 w 1686014"/>
              <a:gd name="connsiteY10" fmla="*/ 1689419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0 w 1686014"/>
              <a:gd name="connsiteY0" fmla="*/ 2618792 h 2618792"/>
              <a:gd name="connsiteX1" fmla="*/ 37322 w 1686014"/>
              <a:gd name="connsiteY1" fmla="*/ 2581469 h 2618792"/>
              <a:gd name="connsiteX2" fmla="*/ 68424 w 1686014"/>
              <a:gd name="connsiteY2" fmla="*/ 2544147 h 2618792"/>
              <a:gd name="connsiteX3" fmla="*/ 74645 w 1686014"/>
              <a:gd name="connsiteY3" fmla="*/ 2525486 h 2618792"/>
              <a:gd name="connsiteX4" fmla="*/ 87085 w 1686014"/>
              <a:gd name="connsiteY4" fmla="*/ 2506825 h 2618792"/>
              <a:gd name="connsiteX5" fmla="*/ 93306 w 1686014"/>
              <a:gd name="connsiteY5" fmla="*/ 2488163 h 2618792"/>
              <a:gd name="connsiteX6" fmla="*/ 149290 w 1686014"/>
              <a:gd name="connsiteY6" fmla="*/ 2444621 h 2618792"/>
              <a:gd name="connsiteX7" fmla="*/ 174171 w 1686014"/>
              <a:gd name="connsiteY7" fmla="*/ 2419739 h 2618792"/>
              <a:gd name="connsiteX8" fmla="*/ 186612 w 1686014"/>
              <a:gd name="connsiteY8" fmla="*/ 2401078 h 2618792"/>
              <a:gd name="connsiteX9" fmla="*/ 80884 w 1686014"/>
              <a:gd name="connsiteY9" fmla="*/ 1720457 h 2618792"/>
              <a:gd name="connsiteX10" fmla="*/ 592953 w 1686014"/>
              <a:gd name="connsiteY10" fmla="*/ 1714663 h 2618792"/>
              <a:gd name="connsiteX11" fmla="*/ 1097206 w 1686014"/>
              <a:gd name="connsiteY11" fmla="*/ 1681831 h 2618792"/>
              <a:gd name="connsiteX12" fmla="*/ 1355027 w 1686014"/>
              <a:gd name="connsiteY12" fmla="*/ 1564131 h 2618792"/>
              <a:gd name="connsiteX13" fmla="*/ 1455575 w 1686014"/>
              <a:gd name="connsiteY13" fmla="*/ 1318727 h 2618792"/>
              <a:gd name="connsiteX14" fmla="*/ 1461796 w 1686014"/>
              <a:gd name="connsiteY14" fmla="*/ 1300065 h 2618792"/>
              <a:gd name="connsiteX15" fmla="*/ 1474236 w 1686014"/>
              <a:gd name="connsiteY15" fmla="*/ 1051249 h 2618792"/>
              <a:gd name="connsiteX16" fmla="*/ 1480457 w 1686014"/>
              <a:gd name="connsiteY16" fmla="*/ 1020147 h 2618792"/>
              <a:gd name="connsiteX17" fmla="*/ 1486677 w 1686014"/>
              <a:gd name="connsiteY17" fmla="*/ 1001486 h 2618792"/>
              <a:gd name="connsiteX18" fmla="*/ 1505338 w 1686014"/>
              <a:gd name="connsiteY18" fmla="*/ 995265 h 2618792"/>
              <a:gd name="connsiteX19" fmla="*/ 1517779 w 1686014"/>
              <a:gd name="connsiteY19" fmla="*/ 976604 h 2618792"/>
              <a:gd name="connsiteX20" fmla="*/ 1536441 w 1686014"/>
              <a:gd name="connsiteY20" fmla="*/ 970384 h 2618792"/>
              <a:gd name="connsiteX21" fmla="*/ 1542661 w 1686014"/>
              <a:gd name="connsiteY21" fmla="*/ 951723 h 2618792"/>
              <a:gd name="connsiteX22" fmla="*/ 1561322 w 1686014"/>
              <a:gd name="connsiteY22" fmla="*/ 939282 h 2618792"/>
              <a:gd name="connsiteX23" fmla="*/ 1573763 w 1686014"/>
              <a:gd name="connsiteY23" fmla="*/ 920621 h 2618792"/>
              <a:gd name="connsiteX24" fmla="*/ 1586204 w 1686014"/>
              <a:gd name="connsiteY24" fmla="*/ 883298 h 2618792"/>
              <a:gd name="connsiteX25" fmla="*/ 1604865 w 1686014"/>
              <a:gd name="connsiteY25" fmla="*/ 870857 h 2618792"/>
              <a:gd name="connsiteX26" fmla="*/ 1623526 w 1686014"/>
              <a:gd name="connsiteY26" fmla="*/ 833535 h 2618792"/>
              <a:gd name="connsiteX27" fmla="*/ 1635967 w 1686014"/>
              <a:gd name="connsiteY27" fmla="*/ 814874 h 2618792"/>
              <a:gd name="connsiteX28" fmla="*/ 1654628 w 1686014"/>
              <a:gd name="connsiteY28" fmla="*/ 777551 h 2618792"/>
              <a:gd name="connsiteX29" fmla="*/ 1673290 w 1686014"/>
              <a:gd name="connsiteY29" fmla="*/ 740229 h 2618792"/>
              <a:gd name="connsiteX30" fmla="*/ 1667069 w 1686014"/>
              <a:gd name="connsiteY30" fmla="*/ 553616 h 2618792"/>
              <a:gd name="connsiteX31" fmla="*/ 1660849 w 1686014"/>
              <a:gd name="connsiteY31" fmla="*/ 534955 h 2618792"/>
              <a:gd name="connsiteX32" fmla="*/ 1629747 w 1686014"/>
              <a:gd name="connsiteY32" fmla="*/ 497633 h 2618792"/>
              <a:gd name="connsiteX33" fmla="*/ 1604865 w 1686014"/>
              <a:gd name="connsiteY33" fmla="*/ 466531 h 2618792"/>
              <a:gd name="connsiteX34" fmla="*/ 1579983 w 1686014"/>
              <a:gd name="connsiteY34" fmla="*/ 422988 h 2618792"/>
              <a:gd name="connsiteX35" fmla="*/ 1561322 w 1686014"/>
              <a:gd name="connsiteY35" fmla="*/ 416767 h 2618792"/>
              <a:gd name="connsiteX36" fmla="*/ 1530220 w 1686014"/>
              <a:gd name="connsiteY36" fmla="*/ 385665 h 2618792"/>
              <a:gd name="connsiteX37" fmla="*/ 1492898 w 1686014"/>
              <a:gd name="connsiteY37" fmla="*/ 354563 h 2618792"/>
              <a:gd name="connsiteX38" fmla="*/ 1468016 w 1686014"/>
              <a:gd name="connsiteY38" fmla="*/ 323461 h 2618792"/>
              <a:gd name="connsiteX39" fmla="*/ 1461796 w 1686014"/>
              <a:gd name="connsiteY39" fmla="*/ 304800 h 2618792"/>
              <a:gd name="connsiteX40" fmla="*/ 1449355 w 1686014"/>
              <a:gd name="connsiteY40" fmla="*/ 286139 h 2618792"/>
              <a:gd name="connsiteX41" fmla="*/ 1443134 w 1686014"/>
              <a:gd name="connsiteY41" fmla="*/ 267478 h 2618792"/>
              <a:gd name="connsiteX42" fmla="*/ 1430694 w 1686014"/>
              <a:gd name="connsiteY42" fmla="*/ 242596 h 2618792"/>
              <a:gd name="connsiteX43" fmla="*/ 1412032 w 1686014"/>
              <a:gd name="connsiteY43" fmla="*/ 205274 h 2618792"/>
              <a:gd name="connsiteX44" fmla="*/ 1405812 w 1686014"/>
              <a:gd name="connsiteY44" fmla="*/ 186612 h 2618792"/>
              <a:gd name="connsiteX45" fmla="*/ 1418253 w 1686014"/>
              <a:gd name="connsiteY45" fmla="*/ 0 h 2618792"/>
              <a:gd name="connsiteX0" fmla="*/ 500897 w 2186911"/>
              <a:gd name="connsiteY0" fmla="*/ 2618792 h 2618792"/>
              <a:gd name="connsiteX1" fmla="*/ 538219 w 2186911"/>
              <a:gd name="connsiteY1" fmla="*/ 2581469 h 2618792"/>
              <a:gd name="connsiteX2" fmla="*/ 569321 w 2186911"/>
              <a:gd name="connsiteY2" fmla="*/ 2544147 h 2618792"/>
              <a:gd name="connsiteX3" fmla="*/ 575542 w 2186911"/>
              <a:gd name="connsiteY3" fmla="*/ 2525486 h 2618792"/>
              <a:gd name="connsiteX4" fmla="*/ 587982 w 2186911"/>
              <a:gd name="connsiteY4" fmla="*/ 2506825 h 2618792"/>
              <a:gd name="connsiteX5" fmla="*/ 594203 w 2186911"/>
              <a:gd name="connsiteY5" fmla="*/ 2488163 h 2618792"/>
              <a:gd name="connsiteX6" fmla="*/ 650187 w 2186911"/>
              <a:gd name="connsiteY6" fmla="*/ 2444621 h 2618792"/>
              <a:gd name="connsiteX7" fmla="*/ 675068 w 2186911"/>
              <a:gd name="connsiteY7" fmla="*/ 2419739 h 2618792"/>
              <a:gd name="connsiteX8" fmla="*/ 306 w 2186911"/>
              <a:gd name="connsiteY8" fmla="*/ 1899000 h 2618792"/>
              <a:gd name="connsiteX9" fmla="*/ 581781 w 2186911"/>
              <a:gd name="connsiteY9" fmla="*/ 1720457 h 2618792"/>
              <a:gd name="connsiteX10" fmla="*/ 1093850 w 2186911"/>
              <a:gd name="connsiteY10" fmla="*/ 1714663 h 2618792"/>
              <a:gd name="connsiteX11" fmla="*/ 1598103 w 2186911"/>
              <a:gd name="connsiteY11" fmla="*/ 1681831 h 2618792"/>
              <a:gd name="connsiteX12" fmla="*/ 1855924 w 2186911"/>
              <a:gd name="connsiteY12" fmla="*/ 1564131 h 2618792"/>
              <a:gd name="connsiteX13" fmla="*/ 1956472 w 2186911"/>
              <a:gd name="connsiteY13" fmla="*/ 1318727 h 2618792"/>
              <a:gd name="connsiteX14" fmla="*/ 1962693 w 2186911"/>
              <a:gd name="connsiteY14" fmla="*/ 1300065 h 2618792"/>
              <a:gd name="connsiteX15" fmla="*/ 1975133 w 2186911"/>
              <a:gd name="connsiteY15" fmla="*/ 1051249 h 2618792"/>
              <a:gd name="connsiteX16" fmla="*/ 1981354 w 2186911"/>
              <a:gd name="connsiteY16" fmla="*/ 1020147 h 2618792"/>
              <a:gd name="connsiteX17" fmla="*/ 1987574 w 2186911"/>
              <a:gd name="connsiteY17" fmla="*/ 1001486 h 2618792"/>
              <a:gd name="connsiteX18" fmla="*/ 2006235 w 2186911"/>
              <a:gd name="connsiteY18" fmla="*/ 995265 h 2618792"/>
              <a:gd name="connsiteX19" fmla="*/ 2018676 w 2186911"/>
              <a:gd name="connsiteY19" fmla="*/ 976604 h 2618792"/>
              <a:gd name="connsiteX20" fmla="*/ 2037338 w 2186911"/>
              <a:gd name="connsiteY20" fmla="*/ 970384 h 2618792"/>
              <a:gd name="connsiteX21" fmla="*/ 2043558 w 2186911"/>
              <a:gd name="connsiteY21" fmla="*/ 951723 h 2618792"/>
              <a:gd name="connsiteX22" fmla="*/ 2062219 w 2186911"/>
              <a:gd name="connsiteY22" fmla="*/ 939282 h 2618792"/>
              <a:gd name="connsiteX23" fmla="*/ 2074660 w 2186911"/>
              <a:gd name="connsiteY23" fmla="*/ 920621 h 2618792"/>
              <a:gd name="connsiteX24" fmla="*/ 2087101 w 2186911"/>
              <a:gd name="connsiteY24" fmla="*/ 883298 h 2618792"/>
              <a:gd name="connsiteX25" fmla="*/ 2105762 w 2186911"/>
              <a:gd name="connsiteY25" fmla="*/ 870857 h 2618792"/>
              <a:gd name="connsiteX26" fmla="*/ 2124423 w 2186911"/>
              <a:gd name="connsiteY26" fmla="*/ 833535 h 2618792"/>
              <a:gd name="connsiteX27" fmla="*/ 2136864 w 2186911"/>
              <a:gd name="connsiteY27" fmla="*/ 814874 h 2618792"/>
              <a:gd name="connsiteX28" fmla="*/ 2155525 w 2186911"/>
              <a:gd name="connsiteY28" fmla="*/ 777551 h 2618792"/>
              <a:gd name="connsiteX29" fmla="*/ 2174187 w 2186911"/>
              <a:gd name="connsiteY29" fmla="*/ 740229 h 2618792"/>
              <a:gd name="connsiteX30" fmla="*/ 2167966 w 2186911"/>
              <a:gd name="connsiteY30" fmla="*/ 553616 h 2618792"/>
              <a:gd name="connsiteX31" fmla="*/ 2161746 w 2186911"/>
              <a:gd name="connsiteY31" fmla="*/ 534955 h 2618792"/>
              <a:gd name="connsiteX32" fmla="*/ 2130644 w 2186911"/>
              <a:gd name="connsiteY32" fmla="*/ 497633 h 2618792"/>
              <a:gd name="connsiteX33" fmla="*/ 2105762 w 2186911"/>
              <a:gd name="connsiteY33" fmla="*/ 466531 h 2618792"/>
              <a:gd name="connsiteX34" fmla="*/ 2080880 w 2186911"/>
              <a:gd name="connsiteY34" fmla="*/ 422988 h 2618792"/>
              <a:gd name="connsiteX35" fmla="*/ 2062219 w 2186911"/>
              <a:gd name="connsiteY35" fmla="*/ 416767 h 2618792"/>
              <a:gd name="connsiteX36" fmla="*/ 2031117 w 2186911"/>
              <a:gd name="connsiteY36" fmla="*/ 385665 h 2618792"/>
              <a:gd name="connsiteX37" fmla="*/ 1993795 w 2186911"/>
              <a:gd name="connsiteY37" fmla="*/ 354563 h 2618792"/>
              <a:gd name="connsiteX38" fmla="*/ 1968913 w 2186911"/>
              <a:gd name="connsiteY38" fmla="*/ 323461 h 2618792"/>
              <a:gd name="connsiteX39" fmla="*/ 1962693 w 2186911"/>
              <a:gd name="connsiteY39" fmla="*/ 304800 h 2618792"/>
              <a:gd name="connsiteX40" fmla="*/ 1950252 w 2186911"/>
              <a:gd name="connsiteY40" fmla="*/ 286139 h 2618792"/>
              <a:gd name="connsiteX41" fmla="*/ 1944031 w 2186911"/>
              <a:gd name="connsiteY41" fmla="*/ 267478 h 2618792"/>
              <a:gd name="connsiteX42" fmla="*/ 1931591 w 2186911"/>
              <a:gd name="connsiteY42" fmla="*/ 242596 h 2618792"/>
              <a:gd name="connsiteX43" fmla="*/ 1912929 w 2186911"/>
              <a:gd name="connsiteY43" fmla="*/ 205274 h 2618792"/>
              <a:gd name="connsiteX44" fmla="*/ 1906709 w 2186911"/>
              <a:gd name="connsiteY44" fmla="*/ 186612 h 2618792"/>
              <a:gd name="connsiteX45" fmla="*/ 1919150 w 2186911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99000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513203 w 2199217"/>
              <a:gd name="connsiteY0" fmla="*/ 2618792 h 2618792"/>
              <a:gd name="connsiteX1" fmla="*/ 550525 w 2199217"/>
              <a:gd name="connsiteY1" fmla="*/ 2581469 h 2618792"/>
              <a:gd name="connsiteX2" fmla="*/ 581627 w 2199217"/>
              <a:gd name="connsiteY2" fmla="*/ 2544147 h 2618792"/>
              <a:gd name="connsiteX3" fmla="*/ 587848 w 2199217"/>
              <a:gd name="connsiteY3" fmla="*/ 2525486 h 2618792"/>
              <a:gd name="connsiteX4" fmla="*/ 600288 w 2199217"/>
              <a:gd name="connsiteY4" fmla="*/ 2506825 h 2618792"/>
              <a:gd name="connsiteX5" fmla="*/ 606509 w 2199217"/>
              <a:gd name="connsiteY5" fmla="*/ 2488163 h 2618792"/>
              <a:gd name="connsiteX6" fmla="*/ 662493 w 2199217"/>
              <a:gd name="connsiteY6" fmla="*/ 2444621 h 2618792"/>
              <a:gd name="connsiteX7" fmla="*/ 687374 w 2199217"/>
              <a:gd name="connsiteY7" fmla="*/ 2419739 h 2618792"/>
              <a:gd name="connsiteX8" fmla="*/ 12612 w 2199217"/>
              <a:gd name="connsiteY8" fmla="*/ 1873756 h 2618792"/>
              <a:gd name="connsiteX9" fmla="*/ 594087 w 2199217"/>
              <a:gd name="connsiteY9" fmla="*/ 1720457 h 2618792"/>
              <a:gd name="connsiteX10" fmla="*/ 1106156 w 2199217"/>
              <a:gd name="connsiteY10" fmla="*/ 1714663 h 2618792"/>
              <a:gd name="connsiteX11" fmla="*/ 1610409 w 2199217"/>
              <a:gd name="connsiteY11" fmla="*/ 1681831 h 2618792"/>
              <a:gd name="connsiteX12" fmla="*/ 1868230 w 2199217"/>
              <a:gd name="connsiteY12" fmla="*/ 1564131 h 2618792"/>
              <a:gd name="connsiteX13" fmla="*/ 1968778 w 2199217"/>
              <a:gd name="connsiteY13" fmla="*/ 1318727 h 2618792"/>
              <a:gd name="connsiteX14" fmla="*/ 1974999 w 2199217"/>
              <a:gd name="connsiteY14" fmla="*/ 1300065 h 2618792"/>
              <a:gd name="connsiteX15" fmla="*/ 1987439 w 2199217"/>
              <a:gd name="connsiteY15" fmla="*/ 1051249 h 2618792"/>
              <a:gd name="connsiteX16" fmla="*/ 1993660 w 2199217"/>
              <a:gd name="connsiteY16" fmla="*/ 1020147 h 2618792"/>
              <a:gd name="connsiteX17" fmla="*/ 1999880 w 2199217"/>
              <a:gd name="connsiteY17" fmla="*/ 1001486 h 2618792"/>
              <a:gd name="connsiteX18" fmla="*/ 2018541 w 2199217"/>
              <a:gd name="connsiteY18" fmla="*/ 995265 h 2618792"/>
              <a:gd name="connsiteX19" fmla="*/ 2030982 w 2199217"/>
              <a:gd name="connsiteY19" fmla="*/ 976604 h 2618792"/>
              <a:gd name="connsiteX20" fmla="*/ 2049644 w 2199217"/>
              <a:gd name="connsiteY20" fmla="*/ 970384 h 2618792"/>
              <a:gd name="connsiteX21" fmla="*/ 2055864 w 2199217"/>
              <a:gd name="connsiteY21" fmla="*/ 951723 h 2618792"/>
              <a:gd name="connsiteX22" fmla="*/ 2074525 w 2199217"/>
              <a:gd name="connsiteY22" fmla="*/ 939282 h 2618792"/>
              <a:gd name="connsiteX23" fmla="*/ 2086966 w 2199217"/>
              <a:gd name="connsiteY23" fmla="*/ 920621 h 2618792"/>
              <a:gd name="connsiteX24" fmla="*/ 2099407 w 2199217"/>
              <a:gd name="connsiteY24" fmla="*/ 883298 h 2618792"/>
              <a:gd name="connsiteX25" fmla="*/ 2118068 w 2199217"/>
              <a:gd name="connsiteY25" fmla="*/ 870857 h 2618792"/>
              <a:gd name="connsiteX26" fmla="*/ 2136729 w 2199217"/>
              <a:gd name="connsiteY26" fmla="*/ 833535 h 2618792"/>
              <a:gd name="connsiteX27" fmla="*/ 2149170 w 2199217"/>
              <a:gd name="connsiteY27" fmla="*/ 814874 h 2618792"/>
              <a:gd name="connsiteX28" fmla="*/ 2167831 w 2199217"/>
              <a:gd name="connsiteY28" fmla="*/ 777551 h 2618792"/>
              <a:gd name="connsiteX29" fmla="*/ 2186493 w 2199217"/>
              <a:gd name="connsiteY29" fmla="*/ 740229 h 2618792"/>
              <a:gd name="connsiteX30" fmla="*/ 2180272 w 2199217"/>
              <a:gd name="connsiteY30" fmla="*/ 553616 h 2618792"/>
              <a:gd name="connsiteX31" fmla="*/ 2174052 w 2199217"/>
              <a:gd name="connsiteY31" fmla="*/ 534955 h 2618792"/>
              <a:gd name="connsiteX32" fmla="*/ 2142950 w 2199217"/>
              <a:gd name="connsiteY32" fmla="*/ 497633 h 2618792"/>
              <a:gd name="connsiteX33" fmla="*/ 2118068 w 2199217"/>
              <a:gd name="connsiteY33" fmla="*/ 466531 h 2618792"/>
              <a:gd name="connsiteX34" fmla="*/ 2093186 w 2199217"/>
              <a:gd name="connsiteY34" fmla="*/ 422988 h 2618792"/>
              <a:gd name="connsiteX35" fmla="*/ 2074525 w 2199217"/>
              <a:gd name="connsiteY35" fmla="*/ 416767 h 2618792"/>
              <a:gd name="connsiteX36" fmla="*/ 2043423 w 2199217"/>
              <a:gd name="connsiteY36" fmla="*/ 385665 h 2618792"/>
              <a:gd name="connsiteX37" fmla="*/ 2006101 w 2199217"/>
              <a:gd name="connsiteY37" fmla="*/ 354563 h 2618792"/>
              <a:gd name="connsiteX38" fmla="*/ 1981219 w 2199217"/>
              <a:gd name="connsiteY38" fmla="*/ 323461 h 2618792"/>
              <a:gd name="connsiteX39" fmla="*/ 1974999 w 2199217"/>
              <a:gd name="connsiteY39" fmla="*/ 304800 h 2618792"/>
              <a:gd name="connsiteX40" fmla="*/ 1962558 w 2199217"/>
              <a:gd name="connsiteY40" fmla="*/ 286139 h 2618792"/>
              <a:gd name="connsiteX41" fmla="*/ 1956337 w 2199217"/>
              <a:gd name="connsiteY41" fmla="*/ 267478 h 2618792"/>
              <a:gd name="connsiteX42" fmla="*/ 1943897 w 2199217"/>
              <a:gd name="connsiteY42" fmla="*/ 242596 h 2618792"/>
              <a:gd name="connsiteX43" fmla="*/ 1925235 w 2199217"/>
              <a:gd name="connsiteY43" fmla="*/ 205274 h 2618792"/>
              <a:gd name="connsiteX44" fmla="*/ 1919015 w 2199217"/>
              <a:gd name="connsiteY44" fmla="*/ 186612 h 2618792"/>
              <a:gd name="connsiteX45" fmla="*/ 1931456 w 2199217"/>
              <a:gd name="connsiteY45" fmla="*/ 0 h 2618792"/>
              <a:gd name="connsiteX0" fmla="*/ 747048 w 2433062"/>
              <a:gd name="connsiteY0" fmla="*/ 2618792 h 2618792"/>
              <a:gd name="connsiteX1" fmla="*/ 784370 w 2433062"/>
              <a:gd name="connsiteY1" fmla="*/ 2581469 h 2618792"/>
              <a:gd name="connsiteX2" fmla="*/ 815472 w 2433062"/>
              <a:gd name="connsiteY2" fmla="*/ 2544147 h 2618792"/>
              <a:gd name="connsiteX3" fmla="*/ 821693 w 2433062"/>
              <a:gd name="connsiteY3" fmla="*/ 2525486 h 2618792"/>
              <a:gd name="connsiteX4" fmla="*/ 834133 w 2433062"/>
              <a:gd name="connsiteY4" fmla="*/ 2506825 h 2618792"/>
              <a:gd name="connsiteX5" fmla="*/ 840354 w 2433062"/>
              <a:gd name="connsiteY5" fmla="*/ 2488163 h 2618792"/>
              <a:gd name="connsiteX6" fmla="*/ 896338 w 2433062"/>
              <a:gd name="connsiteY6" fmla="*/ 2444621 h 2618792"/>
              <a:gd name="connsiteX7" fmla="*/ 32063 w 2433062"/>
              <a:gd name="connsiteY7" fmla="*/ 1892416 h 2618792"/>
              <a:gd name="connsiteX8" fmla="*/ 246457 w 2433062"/>
              <a:gd name="connsiteY8" fmla="*/ 1873756 h 2618792"/>
              <a:gd name="connsiteX9" fmla="*/ 827932 w 2433062"/>
              <a:gd name="connsiteY9" fmla="*/ 1720457 h 2618792"/>
              <a:gd name="connsiteX10" fmla="*/ 1340001 w 2433062"/>
              <a:gd name="connsiteY10" fmla="*/ 1714663 h 2618792"/>
              <a:gd name="connsiteX11" fmla="*/ 1844254 w 2433062"/>
              <a:gd name="connsiteY11" fmla="*/ 1681831 h 2618792"/>
              <a:gd name="connsiteX12" fmla="*/ 2102075 w 2433062"/>
              <a:gd name="connsiteY12" fmla="*/ 1564131 h 2618792"/>
              <a:gd name="connsiteX13" fmla="*/ 2202623 w 2433062"/>
              <a:gd name="connsiteY13" fmla="*/ 1318727 h 2618792"/>
              <a:gd name="connsiteX14" fmla="*/ 2208844 w 2433062"/>
              <a:gd name="connsiteY14" fmla="*/ 1300065 h 2618792"/>
              <a:gd name="connsiteX15" fmla="*/ 2221284 w 2433062"/>
              <a:gd name="connsiteY15" fmla="*/ 1051249 h 2618792"/>
              <a:gd name="connsiteX16" fmla="*/ 2227505 w 2433062"/>
              <a:gd name="connsiteY16" fmla="*/ 1020147 h 2618792"/>
              <a:gd name="connsiteX17" fmla="*/ 2233725 w 2433062"/>
              <a:gd name="connsiteY17" fmla="*/ 1001486 h 2618792"/>
              <a:gd name="connsiteX18" fmla="*/ 2252386 w 2433062"/>
              <a:gd name="connsiteY18" fmla="*/ 995265 h 2618792"/>
              <a:gd name="connsiteX19" fmla="*/ 2264827 w 2433062"/>
              <a:gd name="connsiteY19" fmla="*/ 976604 h 2618792"/>
              <a:gd name="connsiteX20" fmla="*/ 2283489 w 2433062"/>
              <a:gd name="connsiteY20" fmla="*/ 970384 h 2618792"/>
              <a:gd name="connsiteX21" fmla="*/ 2289709 w 2433062"/>
              <a:gd name="connsiteY21" fmla="*/ 951723 h 2618792"/>
              <a:gd name="connsiteX22" fmla="*/ 2308370 w 2433062"/>
              <a:gd name="connsiteY22" fmla="*/ 939282 h 2618792"/>
              <a:gd name="connsiteX23" fmla="*/ 2320811 w 2433062"/>
              <a:gd name="connsiteY23" fmla="*/ 920621 h 2618792"/>
              <a:gd name="connsiteX24" fmla="*/ 2333252 w 2433062"/>
              <a:gd name="connsiteY24" fmla="*/ 883298 h 2618792"/>
              <a:gd name="connsiteX25" fmla="*/ 2351913 w 2433062"/>
              <a:gd name="connsiteY25" fmla="*/ 870857 h 2618792"/>
              <a:gd name="connsiteX26" fmla="*/ 2370574 w 2433062"/>
              <a:gd name="connsiteY26" fmla="*/ 833535 h 2618792"/>
              <a:gd name="connsiteX27" fmla="*/ 2383015 w 2433062"/>
              <a:gd name="connsiteY27" fmla="*/ 814874 h 2618792"/>
              <a:gd name="connsiteX28" fmla="*/ 2401676 w 2433062"/>
              <a:gd name="connsiteY28" fmla="*/ 777551 h 2618792"/>
              <a:gd name="connsiteX29" fmla="*/ 2420338 w 2433062"/>
              <a:gd name="connsiteY29" fmla="*/ 740229 h 2618792"/>
              <a:gd name="connsiteX30" fmla="*/ 2414117 w 2433062"/>
              <a:gd name="connsiteY30" fmla="*/ 553616 h 2618792"/>
              <a:gd name="connsiteX31" fmla="*/ 2407897 w 2433062"/>
              <a:gd name="connsiteY31" fmla="*/ 534955 h 2618792"/>
              <a:gd name="connsiteX32" fmla="*/ 2376795 w 2433062"/>
              <a:gd name="connsiteY32" fmla="*/ 497633 h 2618792"/>
              <a:gd name="connsiteX33" fmla="*/ 2351913 w 2433062"/>
              <a:gd name="connsiteY33" fmla="*/ 466531 h 2618792"/>
              <a:gd name="connsiteX34" fmla="*/ 2327031 w 2433062"/>
              <a:gd name="connsiteY34" fmla="*/ 422988 h 2618792"/>
              <a:gd name="connsiteX35" fmla="*/ 2308370 w 2433062"/>
              <a:gd name="connsiteY35" fmla="*/ 416767 h 2618792"/>
              <a:gd name="connsiteX36" fmla="*/ 2277268 w 2433062"/>
              <a:gd name="connsiteY36" fmla="*/ 385665 h 2618792"/>
              <a:gd name="connsiteX37" fmla="*/ 2239946 w 2433062"/>
              <a:gd name="connsiteY37" fmla="*/ 354563 h 2618792"/>
              <a:gd name="connsiteX38" fmla="*/ 2215064 w 2433062"/>
              <a:gd name="connsiteY38" fmla="*/ 323461 h 2618792"/>
              <a:gd name="connsiteX39" fmla="*/ 2208844 w 2433062"/>
              <a:gd name="connsiteY39" fmla="*/ 304800 h 2618792"/>
              <a:gd name="connsiteX40" fmla="*/ 2196403 w 2433062"/>
              <a:gd name="connsiteY40" fmla="*/ 286139 h 2618792"/>
              <a:gd name="connsiteX41" fmla="*/ 2190182 w 2433062"/>
              <a:gd name="connsiteY41" fmla="*/ 267478 h 2618792"/>
              <a:gd name="connsiteX42" fmla="*/ 2177742 w 2433062"/>
              <a:gd name="connsiteY42" fmla="*/ 242596 h 2618792"/>
              <a:gd name="connsiteX43" fmla="*/ 2159080 w 2433062"/>
              <a:gd name="connsiteY43" fmla="*/ 205274 h 2618792"/>
              <a:gd name="connsiteX44" fmla="*/ 2152860 w 2433062"/>
              <a:gd name="connsiteY44" fmla="*/ 186612 h 2618792"/>
              <a:gd name="connsiteX45" fmla="*/ 2165301 w 2433062"/>
              <a:gd name="connsiteY45" fmla="*/ 0 h 2618792"/>
              <a:gd name="connsiteX0" fmla="*/ 864111 w 2550125"/>
              <a:gd name="connsiteY0" fmla="*/ 2618792 h 2618792"/>
              <a:gd name="connsiteX1" fmla="*/ 901433 w 2550125"/>
              <a:gd name="connsiteY1" fmla="*/ 2581469 h 2618792"/>
              <a:gd name="connsiteX2" fmla="*/ 932535 w 2550125"/>
              <a:gd name="connsiteY2" fmla="*/ 2544147 h 2618792"/>
              <a:gd name="connsiteX3" fmla="*/ 938756 w 2550125"/>
              <a:gd name="connsiteY3" fmla="*/ 2525486 h 2618792"/>
              <a:gd name="connsiteX4" fmla="*/ 951196 w 2550125"/>
              <a:gd name="connsiteY4" fmla="*/ 2506825 h 2618792"/>
              <a:gd name="connsiteX5" fmla="*/ 957417 w 2550125"/>
              <a:gd name="connsiteY5" fmla="*/ 2488163 h 2618792"/>
              <a:gd name="connsiteX6" fmla="*/ 829 w 2550125"/>
              <a:gd name="connsiteY6" fmla="*/ 1936933 h 2618792"/>
              <a:gd name="connsiteX7" fmla="*/ 149126 w 2550125"/>
              <a:gd name="connsiteY7" fmla="*/ 1892416 h 2618792"/>
              <a:gd name="connsiteX8" fmla="*/ 363520 w 2550125"/>
              <a:gd name="connsiteY8" fmla="*/ 1873756 h 2618792"/>
              <a:gd name="connsiteX9" fmla="*/ 944995 w 2550125"/>
              <a:gd name="connsiteY9" fmla="*/ 1720457 h 2618792"/>
              <a:gd name="connsiteX10" fmla="*/ 1457064 w 2550125"/>
              <a:gd name="connsiteY10" fmla="*/ 1714663 h 2618792"/>
              <a:gd name="connsiteX11" fmla="*/ 1961317 w 2550125"/>
              <a:gd name="connsiteY11" fmla="*/ 1681831 h 2618792"/>
              <a:gd name="connsiteX12" fmla="*/ 2219138 w 2550125"/>
              <a:gd name="connsiteY12" fmla="*/ 1564131 h 2618792"/>
              <a:gd name="connsiteX13" fmla="*/ 2319686 w 2550125"/>
              <a:gd name="connsiteY13" fmla="*/ 1318727 h 2618792"/>
              <a:gd name="connsiteX14" fmla="*/ 2325907 w 2550125"/>
              <a:gd name="connsiteY14" fmla="*/ 1300065 h 2618792"/>
              <a:gd name="connsiteX15" fmla="*/ 2338347 w 2550125"/>
              <a:gd name="connsiteY15" fmla="*/ 1051249 h 2618792"/>
              <a:gd name="connsiteX16" fmla="*/ 2344568 w 2550125"/>
              <a:gd name="connsiteY16" fmla="*/ 1020147 h 2618792"/>
              <a:gd name="connsiteX17" fmla="*/ 2350788 w 2550125"/>
              <a:gd name="connsiteY17" fmla="*/ 1001486 h 2618792"/>
              <a:gd name="connsiteX18" fmla="*/ 2369449 w 2550125"/>
              <a:gd name="connsiteY18" fmla="*/ 995265 h 2618792"/>
              <a:gd name="connsiteX19" fmla="*/ 2381890 w 2550125"/>
              <a:gd name="connsiteY19" fmla="*/ 976604 h 2618792"/>
              <a:gd name="connsiteX20" fmla="*/ 2400552 w 2550125"/>
              <a:gd name="connsiteY20" fmla="*/ 970384 h 2618792"/>
              <a:gd name="connsiteX21" fmla="*/ 2406772 w 2550125"/>
              <a:gd name="connsiteY21" fmla="*/ 951723 h 2618792"/>
              <a:gd name="connsiteX22" fmla="*/ 2425433 w 2550125"/>
              <a:gd name="connsiteY22" fmla="*/ 939282 h 2618792"/>
              <a:gd name="connsiteX23" fmla="*/ 2437874 w 2550125"/>
              <a:gd name="connsiteY23" fmla="*/ 920621 h 2618792"/>
              <a:gd name="connsiteX24" fmla="*/ 2450315 w 2550125"/>
              <a:gd name="connsiteY24" fmla="*/ 883298 h 2618792"/>
              <a:gd name="connsiteX25" fmla="*/ 2468976 w 2550125"/>
              <a:gd name="connsiteY25" fmla="*/ 870857 h 2618792"/>
              <a:gd name="connsiteX26" fmla="*/ 2487637 w 2550125"/>
              <a:gd name="connsiteY26" fmla="*/ 833535 h 2618792"/>
              <a:gd name="connsiteX27" fmla="*/ 2500078 w 2550125"/>
              <a:gd name="connsiteY27" fmla="*/ 814874 h 2618792"/>
              <a:gd name="connsiteX28" fmla="*/ 2518739 w 2550125"/>
              <a:gd name="connsiteY28" fmla="*/ 777551 h 2618792"/>
              <a:gd name="connsiteX29" fmla="*/ 2537401 w 2550125"/>
              <a:gd name="connsiteY29" fmla="*/ 740229 h 2618792"/>
              <a:gd name="connsiteX30" fmla="*/ 2531180 w 2550125"/>
              <a:gd name="connsiteY30" fmla="*/ 553616 h 2618792"/>
              <a:gd name="connsiteX31" fmla="*/ 2524960 w 2550125"/>
              <a:gd name="connsiteY31" fmla="*/ 534955 h 2618792"/>
              <a:gd name="connsiteX32" fmla="*/ 2493858 w 2550125"/>
              <a:gd name="connsiteY32" fmla="*/ 497633 h 2618792"/>
              <a:gd name="connsiteX33" fmla="*/ 2468976 w 2550125"/>
              <a:gd name="connsiteY33" fmla="*/ 466531 h 2618792"/>
              <a:gd name="connsiteX34" fmla="*/ 2444094 w 2550125"/>
              <a:gd name="connsiteY34" fmla="*/ 422988 h 2618792"/>
              <a:gd name="connsiteX35" fmla="*/ 2425433 w 2550125"/>
              <a:gd name="connsiteY35" fmla="*/ 416767 h 2618792"/>
              <a:gd name="connsiteX36" fmla="*/ 2394331 w 2550125"/>
              <a:gd name="connsiteY36" fmla="*/ 385665 h 2618792"/>
              <a:gd name="connsiteX37" fmla="*/ 2357009 w 2550125"/>
              <a:gd name="connsiteY37" fmla="*/ 354563 h 2618792"/>
              <a:gd name="connsiteX38" fmla="*/ 2332127 w 2550125"/>
              <a:gd name="connsiteY38" fmla="*/ 323461 h 2618792"/>
              <a:gd name="connsiteX39" fmla="*/ 2325907 w 2550125"/>
              <a:gd name="connsiteY39" fmla="*/ 304800 h 2618792"/>
              <a:gd name="connsiteX40" fmla="*/ 2313466 w 2550125"/>
              <a:gd name="connsiteY40" fmla="*/ 286139 h 2618792"/>
              <a:gd name="connsiteX41" fmla="*/ 2307245 w 2550125"/>
              <a:gd name="connsiteY41" fmla="*/ 267478 h 2618792"/>
              <a:gd name="connsiteX42" fmla="*/ 2294805 w 2550125"/>
              <a:gd name="connsiteY42" fmla="*/ 242596 h 2618792"/>
              <a:gd name="connsiteX43" fmla="*/ 2276143 w 2550125"/>
              <a:gd name="connsiteY43" fmla="*/ 205274 h 2618792"/>
              <a:gd name="connsiteX44" fmla="*/ 2269923 w 2550125"/>
              <a:gd name="connsiteY44" fmla="*/ 186612 h 2618792"/>
              <a:gd name="connsiteX45" fmla="*/ 2282364 w 2550125"/>
              <a:gd name="connsiteY45" fmla="*/ 0 h 2618792"/>
              <a:gd name="connsiteX0" fmla="*/ 994064 w 2680078"/>
              <a:gd name="connsiteY0" fmla="*/ 2618792 h 2618792"/>
              <a:gd name="connsiteX1" fmla="*/ 1031386 w 2680078"/>
              <a:gd name="connsiteY1" fmla="*/ 2581469 h 2618792"/>
              <a:gd name="connsiteX2" fmla="*/ 1062488 w 2680078"/>
              <a:gd name="connsiteY2" fmla="*/ 2544147 h 2618792"/>
              <a:gd name="connsiteX3" fmla="*/ 1068709 w 2680078"/>
              <a:gd name="connsiteY3" fmla="*/ 2525486 h 2618792"/>
              <a:gd name="connsiteX4" fmla="*/ 1081149 w 2680078"/>
              <a:gd name="connsiteY4" fmla="*/ 2506825 h 2618792"/>
              <a:gd name="connsiteX5" fmla="*/ 60773 w 2680078"/>
              <a:gd name="connsiteY5" fmla="*/ 2073037 h 2618792"/>
              <a:gd name="connsiteX6" fmla="*/ 130782 w 2680078"/>
              <a:gd name="connsiteY6" fmla="*/ 1936933 h 2618792"/>
              <a:gd name="connsiteX7" fmla="*/ 279079 w 2680078"/>
              <a:gd name="connsiteY7" fmla="*/ 1892416 h 2618792"/>
              <a:gd name="connsiteX8" fmla="*/ 493473 w 2680078"/>
              <a:gd name="connsiteY8" fmla="*/ 1873756 h 2618792"/>
              <a:gd name="connsiteX9" fmla="*/ 1074948 w 2680078"/>
              <a:gd name="connsiteY9" fmla="*/ 1720457 h 2618792"/>
              <a:gd name="connsiteX10" fmla="*/ 1587017 w 2680078"/>
              <a:gd name="connsiteY10" fmla="*/ 1714663 h 2618792"/>
              <a:gd name="connsiteX11" fmla="*/ 2091270 w 2680078"/>
              <a:gd name="connsiteY11" fmla="*/ 1681831 h 2618792"/>
              <a:gd name="connsiteX12" fmla="*/ 2349091 w 2680078"/>
              <a:gd name="connsiteY12" fmla="*/ 1564131 h 2618792"/>
              <a:gd name="connsiteX13" fmla="*/ 2449639 w 2680078"/>
              <a:gd name="connsiteY13" fmla="*/ 1318727 h 2618792"/>
              <a:gd name="connsiteX14" fmla="*/ 2455860 w 2680078"/>
              <a:gd name="connsiteY14" fmla="*/ 1300065 h 2618792"/>
              <a:gd name="connsiteX15" fmla="*/ 2468300 w 2680078"/>
              <a:gd name="connsiteY15" fmla="*/ 1051249 h 2618792"/>
              <a:gd name="connsiteX16" fmla="*/ 2474521 w 2680078"/>
              <a:gd name="connsiteY16" fmla="*/ 1020147 h 2618792"/>
              <a:gd name="connsiteX17" fmla="*/ 2480741 w 2680078"/>
              <a:gd name="connsiteY17" fmla="*/ 1001486 h 2618792"/>
              <a:gd name="connsiteX18" fmla="*/ 2499402 w 2680078"/>
              <a:gd name="connsiteY18" fmla="*/ 995265 h 2618792"/>
              <a:gd name="connsiteX19" fmla="*/ 2511843 w 2680078"/>
              <a:gd name="connsiteY19" fmla="*/ 976604 h 2618792"/>
              <a:gd name="connsiteX20" fmla="*/ 2530505 w 2680078"/>
              <a:gd name="connsiteY20" fmla="*/ 970384 h 2618792"/>
              <a:gd name="connsiteX21" fmla="*/ 2536725 w 2680078"/>
              <a:gd name="connsiteY21" fmla="*/ 951723 h 2618792"/>
              <a:gd name="connsiteX22" fmla="*/ 2555386 w 2680078"/>
              <a:gd name="connsiteY22" fmla="*/ 939282 h 2618792"/>
              <a:gd name="connsiteX23" fmla="*/ 2567827 w 2680078"/>
              <a:gd name="connsiteY23" fmla="*/ 920621 h 2618792"/>
              <a:gd name="connsiteX24" fmla="*/ 2580268 w 2680078"/>
              <a:gd name="connsiteY24" fmla="*/ 883298 h 2618792"/>
              <a:gd name="connsiteX25" fmla="*/ 2598929 w 2680078"/>
              <a:gd name="connsiteY25" fmla="*/ 870857 h 2618792"/>
              <a:gd name="connsiteX26" fmla="*/ 2617590 w 2680078"/>
              <a:gd name="connsiteY26" fmla="*/ 833535 h 2618792"/>
              <a:gd name="connsiteX27" fmla="*/ 2630031 w 2680078"/>
              <a:gd name="connsiteY27" fmla="*/ 814874 h 2618792"/>
              <a:gd name="connsiteX28" fmla="*/ 2648692 w 2680078"/>
              <a:gd name="connsiteY28" fmla="*/ 777551 h 2618792"/>
              <a:gd name="connsiteX29" fmla="*/ 2667354 w 2680078"/>
              <a:gd name="connsiteY29" fmla="*/ 740229 h 2618792"/>
              <a:gd name="connsiteX30" fmla="*/ 2661133 w 2680078"/>
              <a:gd name="connsiteY30" fmla="*/ 553616 h 2618792"/>
              <a:gd name="connsiteX31" fmla="*/ 2654913 w 2680078"/>
              <a:gd name="connsiteY31" fmla="*/ 534955 h 2618792"/>
              <a:gd name="connsiteX32" fmla="*/ 2623811 w 2680078"/>
              <a:gd name="connsiteY32" fmla="*/ 497633 h 2618792"/>
              <a:gd name="connsiteX33" fmla="*/ 2598929 w 2680078"/>
              <a:gd name="connsiteY33" fmla="*/ 466531 h 2618792"/>
              <a:gd name="connsiteX34" fmla="*/ 2574047 w 2680078"/>
              <a:gd name="connsiteY34" fmla="*/ 422988 h 2618792"/>
              <a:gd name="connsiteX35" fmla="*/ 2555386 w 2680078"/>
              <a:gd name="connsiteY35" fmla="*/ 416767 h 2618792"/>
              <a:gd name="connsiteX36" fmla="*/ 2524284 w 2680078"/>
              <a:gd name="connsiteY36" fmla="*/ 385665 h 2618792"/>
              <a:gd name="connsiteX37" fmla="*/ 2486962 w 2680078"/>
              <a:gd name="connsiteY37" fmla="*/ 354563 h 2618792"/>
              <a:gd name="connsiteX38" fmla="*/ 2462080 w 2680078"/>
              <a:gd name="connsiteY38" fmla="*/ 323461 h 2618792"/>
              <a:gd name="connsiteX39" fmla="*/ 2455860 w 2680078"/>
              <a:gd name="connsiteY39" fmla="*/ 304800 h 2618792"/>
              <a:gd name="connsiteX40" fmla="*/ 2443419 w 2680078"/>
              <a:gd name="connsiteY40" fmla="*/ 286139 h 2618792"/>
              <a:gd name="connsiteX41" fmla="*/ 2437198 w 2680078"/>
              <a:gd name="connsiteY41" fmla="*/ 267478 h 2618792"/>
              <a:gd name="connsiteX42" fmla="*/ 2424758 w 2680078"/>
              <a:gd name="connsiteY42" fmla="*/ 242596 h 2618792"/>
              <a:gd name="connsiteX43" fmla="*/ 2406096 w 2680078"/>
              <a:gd name="connsiteY43" fmla="*/ 205274 h 2618792"/>
              <a:gd name="connsiteX44" fmla="*/ 2399876 w 2680078"/>
              <a:gd name="connsiteY44" fmla="*/ 186612 h 2618792"/>
              <a:gd name="connsiteX45" fmla="*/ 2412317 w 2680078"/>
              <a:gd name="connsiteY45" fmla="*/ 0 h 2618792"/>
              <a:gd name="connsiteX0" fmla="*/ 936026 w 2622040"/>
              <a:gd name="connsiteY0" fmla="*/ 2618792 h 2618792"/>
              <a:gd name="connsiteX1" fmla="*/ 973348 w 2622040"/>
              <a:gd name="connsiteY1" fmla="*/ 2581469 h 2618792"/>
              <a:gd name="connsiteX2" fmla="*/ 1004450 w 2622040"/>
              <a:gd name="connsiteY2" fmla="*/ 2544147 h 2618792"/>
              <a:gd name="connsiteX3" fmla="*/ 1010671 w 2622040"/>
              <a:gd name="connsiteY3" fmla="*/ 2525486 h 2618792"/>
              <a:gd name="connsiteX4" fmla="*/ 1023111 w 2622040"/>
              <a:gd name="connsiteY4" fmla="*/ 2506825 h 2618792"/>
              <a:gd name="connsiteX5" fmla="*/ 2735 w 2622040"/>
              <a:gd name="connsiteY5" fmla="*/ 2073037 h 2618792"/>
              <a:gd name="connsiteX6" fmla="*/ 72744 w 2622040"/>
              <a:gd name="connsiteY6" fmla="*/ 1936933 h 2618792"/>
              <a:gd name="connsiteX7" fmla="*/ 221041 w 2622040"/>
              <a:gd name="connsiteY7" fmla="*/ 1892416 h 2618792"/>
              <a:gd name="connsiteX8" fmla="*/ 435435 w 2622040"/>
              <a:gd name="connsiteY8" fmla="*/ 1873756 h 2618792"/>
              <a:gd name="connsiteX9" fmla="*/ 1016910 w 2622040"/>
              <a:gd name="connsiteY9" fmla="*/ 1720457 h 2618792"/>
              <a:gd name="connsiteX10" fmla="*/ 1528979 w 2622040"/>
              <a:gd name="connsiteY10" fmla="*/ 1714663 h 2618792"/>
              <a:gd name="connsiteX11" fmla="*/ 2033232 w 2622040"/>
              <a:gd name="connsiteY11" fmla="*/ 1681831 h 2618792"/>
              <a:gd name="connsiteX12" fmla="*/ 2291053 w 2622040"/>
              <a:gd name="connsiteY12" fmla="*/ 1564131 h 2618792"/>
              <a:gd name="connsiteX13" fmla="*/ 2391601 w 2622040"/>
              <a:gd name="connsiteY13" fmla="*/ 1318727 h 2618792"/>
              <a:gd name="connsiteX14" fmla="*/ 2397822 w 2622040"/>
              <a:gd name="connsiteY14" fmla="*/ 1300065 h 2618792"/>
              <a:gd name="connsiteX15" fmla="*/ 2410262 w 2622040"/>
              <a:gd name="connsiteY15" fmla="*/ 1051249 h 2618792"/>
              <a:gd name="connsiteX16" fmla="*/ 2416483 w 2622040"/>
              <a:gd name="connsiteY16" fmla="*/ 1020147 h 2618792"/>
              <a:gd name="connsiteX17" fmla="*/ 2422703 w 2622040"/>
              <a:gd name="connsiteY17" fmla="*/ 1001486 h 2618792"/>
              <a:gd name="connsiteX18" fmla="*/ 2441364 w 2622040"/>
              <a:gd name="connsiteY18" fmla="*/ 995265 h 2618792"/>
              <a:gd name="connsiteX19" fmla="*/ 2453805 w 2622040"/>
              <a:gd name="connsiteY19" fmla="*/ 976604 h 2618792"/>
              <a:gd name="connsiteX20" fmla="*/ 2472467 w 2622040"/>
              <a:gd name="connsiteY20" fmla="*/ 970384 h 2618792"/>
              <a:gd name="connsiteX21" fmla="*/ 2478687 w 2622040"/>
              <a:gd name="connsiteY21" fmla="*/ 951723 h 2618792"/>
              <a:gd name="connsiteX22" fmla="*/ 2497348 w 2622040"/>
              <a:gd name="connsiteY22" fmla="*/ 939282 h 2618792"/>
              <a:gd name="connsiteX23" fmla="*/ 2509789 w 2622040"/>
              <a:gd name="connsiteY23" fmla="*/ 920621 h 2618792"/>
              <a:gd name="connsiteX24" fmla="*/ 2522230 w 2622040"/>
              <a:gd name="connsiteY24" fmla="*/ 883298 h 2618792"/>
              <a:gd name="connsiteX25" fmla="*/ 2540891 w 2622040"/>
              <a:gd name="connsiteY25" fmla="*/ 870857 h 2618792"/>
              <a:gd name="connsiteX26" fmla="*/ 2559552 w 2622040"/>
              <a:gd name="connsiteY26" fmla="*/ 833535 h 2618792"/>
              <a:gd name="connsiteX27" fmla="*/ 2571993 w 2622040"/>
              <a:gd name="connsiteY27" fmla="*/ 814874 h 2618792"/>
              <a:gd name="connsiteX28" fmla="*/ 2590654 w 2622040"/>
              <a:gd name="connsiteY28" fmla="*/ 777551 h 2618792"/>
              <a:gd name="connsiteX29" fmla="*/ 2609316 w 2622040"/>
              <a:gd name="connsiteY29" fmla="*/ 740229 h 2618792"/>
              <a:gd name="connsiteX30" fmla="*/ 2603095 w 2622040"/>
              <a:gd name="connsiteY30" fmla="*/ 553616 h 2618792"/>
              <a:gd name="connsiteX31" fmla="*/ 2596875 w 2622040"/>
              <a:gd name="connsiteY31" fmla="*/ 534955 h 2618792"/>
              <a:gd name="connsiteX32" fmla="*/ 2565773 w 2622040"/>
              <a:gd name="connsiteY32" fmla="*/ 497633 h 2618792"/>
              <a:gd name="connsiteX33" fmla="*/ 2540891 w 2622040"/>
              <a:gd name="connsiteY33" fmla="*/ 466531 h 2618792"/>
              <a:gd name="connsiteX34" fmla="*/ 2516009 w 2622040"/>
              <a:gd name="connsiteY34" fmla="*/ 422988 h 2618792"/>
              <a:gd name="connsiteX35" fmla="*/ 2497348 w 2622040"/>
              <a:gd name="connsiteY35" fmla="*/ 416767 h 2618792"/>
              <a:gd name="connsiteX36" fmla="*/ 2466246 w 2622040"/>
              <a:gd name="connsiteY36" fmla="*/ 385665 h 2618792"/>
              <a:gd name="connsiteX37" fmla="*/ 2428924 w 2622040"/>
              <a:gd name="connsiteY37" fmla="*/ 354563 h 2618792"/>
              <a:gd name="connsiteX38" fmla="*/ 2404042 w 2622040"/>
              <a:gd name="connsiteY38" fmla="*/ 323461 h 2618792"/>
              <a:gd name="connsiteX39" fmla="*/ 2397822 w 2622040"/>
              <a:gd name="connsiteY39" fmla="*/ 304800 h 2618792"/>
              <a:gd name="connsiteX40" fmla="*/ 2385381 w 2622040"/>
              <a:gd name="connsiteY40" fmla="*/ 286139 h 2618792"/>
              <a:gd name="connsiteX41" fmla="*/ 2379160 w 2622040"/>
              <a:gd name="connsiteY41" fmla="*/ 267478 h 2618792"/>
              <a:gd name="connsiteX42" fmla="*/ 2366720 w 2622040"/>
              <a:gd name="connsiteY42" fmla="*/ 242596 h 2618792"/>
              <a:gd name="connsiteX43" fmla="*/ 2348058 w 2622040"/>
              <a:gd name="connsiteY43" fmla="*/ 205274 h 2618792"/>
              <a:gd name="connsiteX44" fmla="*/ 2341838 w 2622040"/>
              <a:gd name="connsiteY44" fmla="*/ 186612 h 2618792"/>
              <a:gd name="connsiteX45" fmla="*/ 2354279 w 2622040"/>
              <a:gd name="connsiteY45" fmla="*/ 0 h 2618792"/>
              <a:gd name="connsiteX0" fmla="*/ 993162 w 2679176"/>
              <a:gd name="connsiteY0" fmla="*/ 2618792 h 2618792"/>
              <a:gd name="connsiteX1" fmla="*/ 1030484 w 2679176"/>
              <a:gd name="connsiteY1" fmla="*/ 2581469 h 2618792"/>
              <a:gd name="connsiteX2" fmla="*/ 1061586 w 2679176"/>
              <a:gd name="connsiteY2" fmla="*/ 2544147 h 2618792"/>
              <a:gd name="connsiteX3" fmla="*/ 1067807 w 2679176"/>
              <a:gd name="connsiteY3" fmla="*/ 2525486 h 2618792"/>
              <a:gd name="connsiteX4" fmla="*/ 59871 w 2679176"/>
              <a:gd name="connsiteY4" fmla="*/ 2073037 h 2618792"/>
              <a:gd name="connsiteX5" fmla="*/ 129880 w 2679176"/>
              <a:gd name="connsiteY5" fmla="*/ 1936933 h 2618792"/>
              <a:gd name="connsiteX6" fmla="*/ 278177 w 2679176"/>
              <a:gd name="connsiteY6" fmla="*/ 1892416 h 2618792"/>
              <a:gd name="connsiteX7" fmla="*/ 492571 w 2679176"/>
              <a:gd name="connsiteY7" fmla="*/ 1873756 h 2618792"/>
              <a:gd name="connsiteX8" fmla="*/ 1074046 w 2679176"/>
              <a:gd name="connsiteY8" fmla="*/ 1720457 h 2618792"/>
              <a:gd name="connsiteX9" fmla="*/ 1586115 w 2679176"/>
              <a:gd name="connsiteY9" fmla="*/ 1714663 h 2618792"/>
              <a:gd name="connsiteX10" fmla="*/ 2090368 w 2679176"/>
              <a:gd name="connsiteY10" fmla="*/ 1681831 h 2618792"/>
              <a:gd name="connsiteX11" fmla="*/ 2348189 w 2679176"/>
              <a:gd name="connsiteY11" fmla="*/ 1564131 h 2618792"/>
              <a:gd name="connsiteX12" fmla="*/ 2448737 w 2679176"/>
              <a:gd name="connsiteY12" fmla="*/ 1318727 h 2618792"/>
              <a:gd name="connsiteX13" fmla="*/ 2454958 w 2679176"/>
              <a:gd name="connsiteY13" fmla="*/ 1300065 h 2618792"/>
              <a:gd name="connsiteX14" fmla="*/ 2467398 w 2679176"/>
              <a:gd name="connsiteY14" fmla="*/ 1051249 h 2618792"/>
              <a:gd name="connsiteX15" fmla="*/ 2473619 w 2679176"/>
              <a:gd name="connsiteY15" fmla="*/ 1020147 h 2618792"/>
              <a:gd name="connsiteX16" fmla="*/ 2479839 w 2679176"/>
              <a:gd name="connsiteY16" fmla="*/ 1001486 h 2618792"/>
              <a:gd name="connsiteX17" fmla="*/ 2498500 w 2679176"/>
              <a:gd name="connsiteY17" fmla="*/ 995265 h 2618792"/>
              <a:gd name="connsiteX18" fmla="*/ 2510941 w 2679176"/>
              <a:gd name="connsiteY18" fmla="*/ 976604 h 2618792"/>
              <a:gd name="connsiteX19" fmla="*/ 2529603 w 2679176"/>
              <a:gd name="connsiteY19" fmla="*/ 970384 h 2618792"/>
              <a:gd name="connsiteX20" fmla="*/ 2535823 w 2679176"/>
              <a:gd name="connsiteY20" fmla="*/ 951723 h 2618792"/>
              <a:gd name="connsiteX21" fmla="*/ 2554484 w 2679176"/>
              <a:gd name="connsiteY21" fmla="*/ 939282 h 2618792"/>
              <a:gd name="connsiteX22" fmla="*/ 2566925 w 2679176"/>
              <a:gd name="connsiteY22" fmla="*/ 920621 h 2618792"/>
              <a:gd name="connsiteX23" fmla="*/ 2579366 w 2679176"/>
              <a:gd name="connsiteY23" fmla="*/ 883298 h 2618792"/>
              <a:gd name="connsiteX24" fmla="*/ 2598027 w 2679176"/>
              <a:gd name="connsiteY24" fmla="*/ 870857 h 2618792"/>
              <a:gd name="connsiteX25" fmla="*/ 2616688 w 2679176"/>
              <a:gd name="connsiteY25" fmla="*/ 833535 h 2618792"/>
              <a:gd name="connsiteX26" fmla="*/ 2629129 w 2679176"/>
              <a:gd name="connsiteY26" fmla="*/ 814874 h 2618792"/>
              <a:gd name="connsiteX27" fmla="*/ 2647790 w 2679176"/>
              <a:gd name="connsiteY27" fmla="*/ 777551 h 2618792"/>
              <a:gd name="connsiteX28" fmla="*/ 2666452 w 2679176"/>
              <a:gd name="connsiteY28" fmla="*/ 740229 h 2618792"/>
              <a:gd name="connsiteX29" fmla="*/ 2660231 w 2679176"/>
              <a:gd name="connsiteY29" fmla="*/ 553616 h 2618792"/>
              <a:gd name="connsiteX30" fmla="*/ 2654011 w 2679176"/>
              <a:gd name="connsiteY30" fmla="*/ 534955 h 2618792"/>
              <a:gd name="connsiteX31" fmla="*/ 2622909 w 2679176"/>
              <a:gd name="connsiteY31" fmla="*/ 497633 h 2618792"/>
              <a:gd name="connsiteX32" fmla="*/ 2598027 w 2679176"/>
              <a:gd name="connsiteY32" fmla="*/ 466531 h 2618792"/>
              <a:gd name="connsiteX33" fmla="*/ 2573145 w 2679176"/>
              <a:gd name="connsiteY33" fmla="*/ 422988 h 2618792"/>
              <a:gd name="connsiteX34" fmla="*/ 2554484 w 2679176"/>
              <a:gd name="connsiteY34" fmla="*/ 416767 h 2618792"/>
              <a:gd name="connsiteX35" fmla="*/ 2523382 w 2679176"/>
              <a:gd name="connsiteY35" fmla="*/ 385665 h 2618792"/>
              <a:gd name="connsiteX36" fmla="*/ 2486060 w 2679176"/>
              <a:gd name="connsiteY36" fmla="*/ 354563 h 2618792"/>
              <a:gd name="connsiteX37" fmla="*/ 2461178 w 2679176"/>
              <a:gd name="connsiteY37" fmla="*/ 323461 h 2618792"/>
              <a:gd name="connsiteX38" fmla="*/ 2454958 w 2679176"/>
              <a:gd name="connsiteY38" fmla="*/ 304800 h 2618792"/>
              <a:gd name="connsiteX39" fmla="*/ 2442517 w 2679176"/>
              <a:gd name="connsiteY39" fmla="*/ 286139 h 2618792"/>
              <a:gd name="connsiteX40" fmla="*/ 2436296 w 2679176"/>
              <a:gd name="connsiteY40" fmla="*/ 267478 h 2618792"/>
              <a:gd name="connsiteX41" fmla="*/ 2423856 w 2679176"/>
              <a:gd name="connsiteY41" fmla="*/ 242596 h 2618792"/>
              <a:gd name="connsiteX42" fmla="*/ 2405194 w 2679176"/>
              <a:gd name="connsiteY42" fmla="*/ 205274 h 2618792"/>
              <a:gd name="connsiteX43" fmla="*/ 2398974 w 2679176"/>
              <a:gd name="connsiteY43" fmla="*/ 186612 h 2618792"/>
              <a:gd name="connsiteX44" fmla="*/ 2411415 w 2679176"/>
              <a:gd name="connsiteY44" fmla="*/ 0 h 2618792"/>
              <a:gd name="connsiteX0" fmla="*/ 992711 w 2678725"/>
              <a:gd name="connsiteY0" fmla="*/ 2618792 h 2618792"/>
              <a:gd name="connsiteX1" fmla="*/ 1030033 w 2678725"/>
              <a:gd name="connsiteY1" fmla="*/ 2581469 h 2618792"/>
              <a:gd name="connsiteX2" fmla="*/ 1061135 w 2678725"/>
              <a:gd name="connsiteY2" fmla="*/ 2544147 h 2618792"/>
              <a:gd name="connsiteX3" fmla="*/ 59420 w 2678725"/>
              <a:gd name="connsiteY3" fmla="*/ 2073037 h 2618792"/>
              <a:gd name="connsiteX4" fmla="*/ 129429 w 2678725"/>
              <a:gd name="connsiteY4" fmla="*/ 1936933 h 2618792"/>
              <a:gd name="connsiteX5" fmla="*/ 277726 w 2678725"/>
              <a:gd name="connsiteY5" fmla="*/ 1892416 h 2618792"/>
              <a:gd name="connsiteX6" fmla="*/ 492120 w 2678725"/>
              <a:gd name="connsiteY6" fmla="*/ 1873756 h 2618792"/>
              <a:gd name="connsiteX7" fmla="*/ 1073595 w 2678725"/>
              <a:gd name="connsiteY7" fmla="*/ 1720457 h 2618792"/>
              <a:gd name="connsiteX8" fmla="*/ 1585664 w 2678725"/>
              <a:gd name="connsiteY8" fmla="*/ 1714663 h 2618792"/>
              <a:gd name="connsiteX9" fmla="*/ 2089917 w 2678725"/>
              <a:gd name="connsiteY9" fmla="*/ 1681831 h 2618792"/>
              <a:gd name="connsiteX10" fmla="*/ 2347738 w 2678725"/>
              <a:gd name="connsiteY10" fmla="*/ 1564131 h 2618792"/>
              <a:gd name="connsiteX11" fmla="*/ 2448286 w 2678725"/>
              <a:gd name="connsiteY11" fmla="*/ 1318727 h 2618792"/>
              <a:gd name="connsiteX12" fmla="*/ 2454507 w 2678725"/>
              <a:gd name="connsiteY12" fmla="*/ 1300065 h 2618792"/>
              <a:gd name="connsiteX13" fmla="*/ 2466947 w 2678725"/>
              <a:gd name="connsiteY13" fmla="*/ 1051249 h 2618792"/>
              <a:gd name="connsiteX14" fmla="*/ 2473168 w 2678725"/>
              <a:gd name="connsiteY14" fmla="*/ 1020147 h 2618792"/>
              <a:gd name="connsiteX15" fmla="*/ 2479388 w 2678725"/>
              <a:gd name="connsiteY15" fmla="*/ 1001486 h 2618792"/>
              <a:gd name="connsiteX16" fmla="*/ 2498049 w 2678725"/>
              <a:gd name="connsiteY16" fmla="*/ 995265 h 2618792"/>
              <a:gd name="connsiteX17" fmla="*/ 2510490 w 2678725"/>
              <a:gd name="connsiteY17" fmla="*/ 976604 h 2618792"/>
              <a:gd name="connsiteX18" fmla="*/ 2529152 w 2678725"/>
              <a:gd name="connsiteY18" fmla="*/ 970384 h 2618792"/>
              <a:gd name="connsiteX19" fmla="*/ 2535372 w 2678725"/>
              <a:gd name="connsiteY19" fmla="*/ 951723 h 2618792"/>
              <a:gd name="connsiteX20" fmla="*/ 2554033 w 2678725"/>
              <a:gd name="connsiteY20" fmla="*/ 939282 h 2618792"/>
              <a:gd name="connsiteX21" fmla="*/ 2566474 w 2678725"/>
              <a:gd name="connsiteY21" fmla="*/ 920621 h 2618792"/>
              <a:gd name="connsiteX22" fmla="*/ 2578915 w 2678725"/>
              <a:gd name="connsiteY22" fmla="*/ 883298 h 2618792"/>
              <a:gd name="connsiteX23" fmla="*/ 2597576 w 2678725"/>
              <a:gd name="connsiteY23" fmla="*/ 870857 h 2618792"/>
              <a:gd name="connsiteX24" fmla="*/ 2616237 w 2678725"/>
              <a:gd name="connsiteY24" fmla="*/ 833535 h 2618792"/>
              <a:gd name="connsiteX25" fmla="*/ 2628678 w 2678725"/>
              <a:gd name="connsiteY25" fmla="*/ 814874 h 2618792"/>
              <a:gd name="connsiteX26" fmla="*/ 2647339 w 2678725"/>
              <a:gd name="connsiteY26" fmla="*/ 777551 h 2618792"/>
              <a:gd name="connsiteX27" fmla="*/ 2666001 w 2678725"/>
              <a:gd name="connsiteY27" fmla="*/ 740229 h 2618792"/>
              <a:gd name="connsiteX28" fmla="*/ 2659780 w 2678725"/>
              <a:gd name="connsiteY28" fmla="*/ 553616 h 2618792"/>
              <a:gd name="connsiteX29" fmla="*/ 2653560 w 2678725"/>
              <a:gd name="connsiteY29" fmla="*/ 534955 h 2618792"/>
              <a:gd name="connsiteX30" fmla="*/ 2622458 w 2678725"/>
              <a:gd name="connsiteY30" fmla="*/ 497633 h 2618792"/>
              <a:gd name="connsiteX31" fmla="*/ 2597576 w 2678725"/>
              <a:gd name="connsiteY31" fmla="*/ 466531 h 2618792"/>
              <a:gd name="connsiteX32" fmla="*/ 2572694 w 2678725"/>
              <a:gd name="connsiteY32" fmla="*/ 422988 h 2618792"/>
              <a:gd name="connsiteX33" fmla="*/ 2554033 w 2678725"/>
              <a:gd name="connsiteY33" fmla="*/ 416767 h 2618792"/>
              <a:gd name="connsiteX34" fmla="*/ 2522931 w 2678725"/>
              <a:gd name="connsiteY34" fmla="*/ 385665 h 2618792"/>
              <a:gd name="connsiteX35" fmla="*/ 2485609 w 2678725"/>
              <a:gd name="connsiteY35" fmla="*/ 354563 h 2618792"/>
              <a:gd name="connsiteX36" fmla="*/ 2460727 w 2678725"/>
              <a:gd name="connsiteY36" fmla="*/ 323461 h 2618792"/>
              <a:gd name="connsiteX37" fmla="*/ 2454507 w 2678725"/>
              <a:gd name="connsiteY37" fmla="*/ 304800 h 2618792"/>
              <a:gd name="connsiteX38" fmla="*/ 2442066 w 2678725"/>
              <a:gd name="connsiteY38" fmla="*/ 286139 h 2618792"/>
              <a:gd name="connsiteX39" fmla="*/ 2435845 w 2678725"/>
              <a:gd name="connsiteY39" fmla="*/ 267478 h 2618792"/>
              <a:gd name="connsiteX40" fmla="*/ 2423405 w 2678725"/>
              <a:gd name="connsiteY40" fmla="*/ 242596 h 2618792"/>
              <a:gd name="connsiteX41" fmla="*/ 2404743 w 2678725"/>
              <a:gd name="connsiteY41" fmla="*/ 205274 h 2618792"/>
              <a:gd name="connsiteX42" fmla="*/ 2398523 w 2678725"/>
              <a:gd name="connsiteY42" fmla="*/ 186612 h 2618792"/>
              <a:gd name="connsiteX43" fmla="*/ 2410964 w 2678725"/>
              <a:gd name="connsiteY43" fmla="*/ 0 h 2618792"/>
              <a:gd name="connsiteX0" fmla="*/ 990457 w 2676471"/>
              <a:gd name="connsiteY0" fmla="*/ 2618792 h 2622652"/>
              <a:gd name="connsiteX1" fmla="*/ 1027779 w 2676471"/>
              <a:gd name="connsiteY1" fmla="*/ 2581469 h 2622652"/>
              <a:gd name="connsiteX2" fmla="*/ 57166 w 2676471"/>
              <a:gd name="connsiteY2" fmla="*/ 2073037 h 2622652"/>
              <a:gd name="connsiteX3" fmla="*/ 127175 w 2676471"/>
              <a:gd name="connsiteY3" fmla="*/ 1936933 h 2622652"/>
              <a:gd name="connsiteX4" fmla="*/ 275472 w 2676471"/>
              <a:gd name="connsiteY4" fmla="*/ 1892416 h 2622652"/>
              <a:gd name="connsiteX5" fmla="*/ 489866 w 2676471"/>
              <a:gd name="connsiteY5" fmla="*/ 1873756 h 2622652"/>
              <a:gd name="connsiteX6" fmla="*/ 1071341 w 2676471"/>
              <a:gd name="connsiteY6" fmla="*/ 1720457 h 2622652"/>
              <a:gd name="connsiteX7" fmla="*/ 1583410 w 2676471"/>
              <a:gd name="connsiteY7" fmla="*/ 1714663 h 2622652"/>
              <a:gd name="connsiteX8" fmla="*/ 2087663 w 2676471"/>
              <a:gd name="connsiteY8" fmla="*/ 1681831 h 2622652"/>
              <a:gd name="connsiteX9" fmla="*/ 2345484 w 2676471"/>
              <a:gd name="connsiteY9" fmla="*/ 1564131 h 2622652"/>
              <a:gd name="connsiteX10" fmla="*/ 2446032 w 2676471"/>
              <a:gd name="connsiteY10" fmla="*/ 1318727 h 2622652"/>
              <a:gd name="connsiteX11" fmla="*/ 2452253 w 2676471"/>
              <a:gd name="connsiteY11" fmla="*/ 1300065 h 2622652"/>
              <a:gd name="connsiteX12" fmla="*/ 2464693 w 2676471"/>
              <a:gd name="connsiteY12" fmla="*/ 1051249 h 2622652"/>
              <a:gd name="connsiteX13" fmla="*/ 2470914 w 2676471"/>
              <a:gd name="connsiteY13" fmla="*/ 1020147 h 2622652"/>
              <a:gd name="connsiteX14" fmla="*/ 2477134 w 2676471"/>
              <a:gd name="connsiteY14" fmla="*/ 1001486 h 2622652"/>
              <a:gd name="connsiteX15" fmla="*/ 2495795 w 2676471"/>
              <a:gd name="connsiteY15" fmla="*/ 995265 h 2622652"/>
              <a:gd name="connsiteX16" fmla="*/ 2508236 w 2676471"/>
              <a:gd name="connsiteY16" fmla="*/ 976604 h 2622652"/>
              <a:gd name="connsiteX17" fmla="*/ 2526898 w 2676471"/>
              <a:gd name="connsiteY17" fmla="*/ 970384 h 2622652"/>
              <a:gd name="connsiteX18" fmla="*/ 2533118 w 2676471"/>
              <a:gd name="connsiteY18" fmla="*/ 951723 h 2622652"/>
              <a:gd name="connsiteX19" fmla="*/ 2551779 w 2676471"/>
              <a:gd name="connsiteY19" fmla="*/ 939282 h 2622652"/>
              <a:gd name="connsiteX20" fmla="*/ 2564220 w 2676471"/>
              <a:gd name="connsiteY20" fmla="*/ 920621 h 2622652"/>
              <a:gd name="connsiteX21" fmla="*/ 2576661 w 2676471"/>
              <a:gd name="connsiteY21" fmla="*/ 883298 h 2622652"/>
              <a:gd name="connsiteX22" fmla="*/ 2595322 w 2676471"/>
              <a:gd name="connsiteY22" fmla="*/ 870857 h 2622652"/>
              <a:gd name="connsiteX23" fmla="*/ 2613983 w 2676471"/>
              <a:gd name="connsiteY23" fmla="*/ 833535 h 2622652"/>
              <a:gd name="connsiteX24" fmla="*/ 2626424 w 2676471"/>
              <a:gd name="connsiteY24" fmla="*/ 814874 h 2622652"/>
              <a:gd name="connsiteX25" fmla="*/ 2645085 w 2676471"/>
              <a:gd name="connsiteY25" fmla="*/ 777551 h 2622652"/>
              <a:gd name="connsiteX26" fmla="*/ 2663747 w 2676471"/>
              <a:gd name="connsiteY26" fmla="*/ 740229 h 2622652"/>
              <a:gd name="connsiteX27" fmla="*/ 2657526 w 2676471"/>
              <a:gd name="connsiteY27" fmla="*/ 553616 h 2622652"/>
              <a:gd name="connsiteX28" fmla="*/ 2651306 w 2676471"/>
              <a:gd name="connsiteY28" fmla="*/ 534955 h 2622652"/>
              <a:gd name="connsiteX29" fmla="*/ 2620204 w 2676471"/>
              <a:gd name="connsiteY29" fmla="*/ 497633 h 2622652"/>
              <a:gd name="connsiteX30" fmla="*/ 2595322 w 2676471"/>
              <a:gd name="connsiteY30" fmla="*/ 466531 h 2622652"/>
              <a:gd name="connsiteX31" fmla="*/ 2570440 w 2676471"/>
              <a:gd name="connsiteY31" fmla="*/ 422988 h 2622652"/>
              <a:gd name="connsiteX32" fmla="*/ 2551779 w 2676471"/>
              <a:gd name="connsiteY32" fmla="*/ 416767 h 2622652"/>
              <a:gd name="connsiteX33" fmla="*/ 2520677 w 2676471"/>
              <a:gd name="connsiteY33" fmla="*/ 385665 h 2622652"/>
              <a:gd name="connsiteX34" fmla="*/ 2483355 w 2676471"/>
              <a:gd name="connsiteY34" fmla="*/ 354563 h 2622652"/>
              <a:gd name="connsiteX35" fmla="*/ 2458473 w 2676471"/>
              <a:gd name="connsiteY35" fmla="*/ 323461 h 2622652"/>
              <a:gd name="connsiteX36" fmla="*/ 2452253 w 2676471"/>
              <a:gd name="connsiteY36" fmla="*/ 304800 h 2622652"/>
              <a:gd name="connsiteX37" fmla="*/ 2439812 w 2676471"/>
              <a:gd name="connsiteY37" fmla="*/ 286139 h 2622652"/>
              <a:gd name="connsiteX38" fmla="*/ 2433591 w 2676471"/>
              <a:gd name="connsiteY38" fmla="*/ 267478 h 2622652"/>
              <a:gd name="connsiteX39" fmla="*/ 2421151 w 2676471"/>
              <a:gd name="connsiteY39" fmla="*/ 242596 h 2622652"/>
              <a:gd name="connsiteX40" fmla="*/ 2402489 w 2676471"/>
              <a:gd name="connsiteY40" fmla="*/ 205274 h 2622652"/>
              <a:gd name="connsiteX41" fmla="*/ 2396269 w 2676471"/>
              <a:gd name="connsiteY41" fmla="*/ 186612 h 2622652"/>
              <a:gd name="connsiteX42" fmla="*/ 2408710 w 2676471"/>
              <a:gd name="connsiteY42" fmla="*/ 0 h 2622652"/>
              <a:gd name="connsiteX0" fmla="*/ 987756 w 2673770"/>
              <a:gd name="connsiteY0" fmla="*/ 2618792 h 2618792"/>
              <a:gd name="connsiteX1" fmla="*/ 54465 w 2673770"/>
              <a:gd name="connsiteY1" fmla="*/ 2073037 h 2618792"/>
              <a:gd name="connsiteX2" fmla="*/ 124474 w 2673770"/>
              <a:gd name="connsiteY2" fmla="*/ 1936933 h 2618792"/>
              <a:gd name="connsiteX3" fmla="*/ 272771 w 2673770"/>
              <a:gd name="connsiteY3" fmla="*/ 1892416 h 2618792"/>
              <a:gd name="connsiteX4" fmla="*/ 487165 w 2673770"/>
              <a:gd name="connsiteY4" fmla="*/ 1873756 h 2618792"/>
              <a:gd name="connsiteX5" fmla="*/ 1068640 w 2673770"/>
              <a:gd name="connsiteY5" fmla="*/ 1720457 h 2618792"/>
              <a:gd name="connsiteX6" fmla="*/ 1580709 w 2673770"/>
              <a:gd name="connsiteY6" fmla="*/ 1714663 h 2618792"/>
              <a:gd name="connsiteX7" fmla="*/ 2084962 w 2673770"/>
              <a:gd name="connsiteY7" fmla="*/ 1681831 h 2618792"/>
              <a:gd name="connsiteX8" fmla="*/ 2342783 w 2673770"/>
              <a:gd name="connsiteY8" fmla="*/ 1564131 h 2618792"/>
              <a:gd name="connsiteX9" fmla="*/ 2443331 w 2673770"/>
              <a:gd name="connsiteY9" fmla="*/ 1318727 h 2618792"/>
              <a:gd name="connsiteX10" fmla="*/ 2449552 w 2673770"/>
              <a:gd name="connsiteY10" fmla="*/ 1300065 h 2618792"/>
              <a:gd name="connsiteX11" fmla="*/ 2461992 w 2673770"/>
              <a:gd name="connsiteY11" fmla="*/ 1051249 h 2618792"/>
              <a:gd name="connsiteX12" fmla="*/ 2468213 w 2673770"/>
              <a:gd name="connsiteY12" fmla="*/ 1020147 h 2618792"/>
              <a:gd name="connsiteX13" fmla="*/ 2474433 w 2673770"/>
              <a:gd name="connsiteY13" fmla="*/ 1001486 h 2618792"/>
              <a:gd name="connsiteX14" fmla="*/ 2493094 w 2673770"/>
              <a:gd name="connsiteY14" fmla="*/ 995265 h 2618792"/>
              <a:gd name="connsiteX15" fmla="*/ 2505535 w 2673770"/>
              <a:gd name="connsiteY15" fmla="*/ 976604 h 2618792"/>
              <a:gd name="connsiteX16" fmla="*/ 2524197 w 2673770"/>
              <a:gd name="connsiteY16" fmla="*/ 970384 h 2618792"/>
              <a:gd name="connsiteX17" fmla="*/ 2530417 w 2673770"/>
              <a:gd name="connsiteY17" fmla="*/ 951723 h 2618792"/>
              <a:gd name="connsiteX18" fmla="*/ 2549078 w 2673770"/>
              <a:gd name="connsiteY18" fmla="*/ 939282 h 2618792"/>
              <a:gd name="connsiteX19" fmla="*/ 2561519 w 2673770"/>
              <a:gd name="connsiteY19" fmla="*/ 920621 h 2618792"/>
              <a:gd name="connsiteX20" fmla="*/ 2573960 w 2673770"/>
              <a:gd name="connsiteY20" fmla="*/ 883298 h 2618792"/>
              <a:gd name="connsiteX21" fmla="*/ 2592621 w 2673770"/>
              <a:gd name="connsiteY21" fmla="*/ 870857 h 2618792"/>
              <a:gd name="connsiteX22" fmla="*/ 2611282 w 2673770"/>
              <a:gd name="connsiteY22" fmla="*/ 833535 h 2618792"/>
              <a:gd name="connsiteX23" fmla="*/ 2623723 w 2673770"/>
              <a:gd name="connsiteY23" fmla="*/ 814874 h 2618792"/>
              <a:gd name="connsiteX24" fmla="*/ 2642384 w 2673770"/>
              <a:gd name="connsiteY24" fmla="*/ 777551 h 2618792"/>
              <a:gd name="connsiteX25" fmla="*/ 2661046 w 2673770"/>
              <a:gd name="connsiteY25" fmla="*/ 740229 h 2618792"/>
              <a:gd name="connsiteX26" fmla="*/ 2654825 w 2673770"/>
              <a:gd name="connsiteY26" fmla="*/ 553616 h 2618792"/>
              <a:gd name="connsiteX27" fmla="*/ 2648605 w 2673770"/>
              <a:gd name="connsiteY27" fmla="*/ 534955 h 2618792"/>
              <a:gd name="connsiteX28" fmla="*/ 2617503 w 2673770"/>
              <a:gd name="connsiteY28" fmla="*/ 497633 h 2618792"/>
              <a:gd name="connsiteX29" fmla="*/ 2592621 w 2673770"/>
              <a:gd name="connsiteY29" fmla="*/ 466531 h 2618792"/>
              <a:gd name="connsiteX30" fmla="*/ 2567739 w 2673770"/>
              <a:gd name="connsiteY30" fmla="*/ 422988 h 2618792"/>
              <a:gd name="connsiteX31" fmla="*/ 2549078 w 2673770"/>
              <a:gd name="connsiteY31" fmla="*/ 416767 h 2618792"/>
              <a:gd name="connsiteX32" fmla="*/ 2517976 w 2673770"/>
              <a:gd name="connsiteY32" fmla="*/ 385665 h 2618792"/>
              <a:gd name="connsiteX33" fmla="*/ 2480654 w 2673770"/>
              <a:gd name="connsiteY33" fmla="*/ 354563 h 2618792"/>
              <a:gd name="connsiteX34" fmla="*/ 2455772 w 2673770"/>
              <a:gd name="connsiteY34" fmla="*/ 323461 h 2618792"/>
              <a:gd name="connsiteX35" fmla="*/ 2449552 w 2673770"/>
              <a:gd name="connsiteY35" fmla="*/ 304800 h 2618792"/>
              <a:gd name="connsiteX36" fmla="*/ 2437111 w 2673770"/>
              <a:gd name="connsiteY36" fmla="*/ 286139 h 2618792"/>
              <a:gd name="connsiteX37" fmla="*/ 2430890 w 2673770"/>
              <a:gd name="connsiteY37" fmla="*/ 267478 h 2618792"/>
              <a:gd name="connsiteX38" fmla="*/ 2418450 w 2673770"/>
              <a:gd name="connsiteY38" fmla="*/ 242596 h 2618792"/>
              <a:gd name="connsiteX39" fmla="*/ 2399788 w 2673770"/>
              <a:gd name="connsiteY39" fmla="*/ 205274 h 2618792"/>
              <a:gd name="connsiteX40" fmla="*/ 2393568 w 2673770"/>
              <a:gd name="connsiteY40" fmla="*/ 186612 h 2618792"/>
              <a:gd name="connsiteX41" fmla="*/ 2406009 w 2673770"/>
              <a:gd name="connsiteY41" fmla="*/ 0 h 2618792"/>
              <a:gd name="connsiteX0" fmla="*/ 54465 w 2673770"/>
              <a:gd name="connsiteY0" fmla="*/ 2073037 h 2073037"/>
              <a:gd name="connsiteX1" fmla="*/ 124474 w 2673770"/>
              <a:gd name="connsiteY1" fmla="*/ 1936933 h 2073037"/>
              <a:gd name="connsiteX2" fmla="*/ 272771 w 2673770"/>
              <a:gd name="connsiteY2" fmla="*/ 1892416 h 2073037"/>
              <a:gd name="connsiteX3" fmla="*/ 487165 w 2673770"/>
              <a:gd name="connsiteY3" fmla="*/ 1873756 h 2073037"/>
              <a:gd name="connsiteX4" fmla="*/ 1068640 w 2673770"/>
              <a:gd name="connsiteY4" fmla="*/ 1720457 h 2073037"/>
              <a:gd name="connsiteX5" fmla="*/ 1580709 w 2673770"/>
              <a:gd name="connsiteY5" fmla="*/ 1714663 h 2073037"/>
              <a:gd name="connsiteX6" fmla="*/ 2084962 w 2673770"/>
              <a:gd name="connsiteY6" fmla="*/ 1681831 h 2073037"/>
              <a:gd name="connsiteX7" fmla="*/ 2342783 w 2673770"/>
              <a:gd name="connsiteY7" fmla="*/ 1564131 h 2073037"/>
              <a:gd name="connsiteX8" fmla="*/ 2443331 w 2673770"/>
              <a:gd name="connsiteY8" fmla="*/ 1318727 h 2073037"/>
              <a:gd name="connsiteX9" fmla="*/ 2449552 w 2673770"/>
              <a:gd name="connsiteY9" fmla="*/ 1300065 h 2073037"/>
              <a:gd name="connsiteX10" fmla="*/ 2461992 w 2673770"/>
              <a:gd name="connsiteY10" fmla="*/ 1051249 h 2073037"/>
              <a:gd name="connsiteX11" fmla="*/ 2468213 w 2673770"/>
              <a:gd name="connsiteY11" fmla="*/ 1020147 h 2073037"/>
              <a:gd name="connsiteX12" fmla="*/ 2474433 w 2673770"/>
              <a:gd name="connsiteY12" fmla="*/ 1001486 h 2073037"/>
              <a:gd name="connsiteX13" fmla="*/ 2493094 w 2673770"/>
              <a:gd name="connsiteY13" fmla="*/ 995265 h 2073037"/>
              <a:gd name="connsiteX14" fmla="*/ 2505535 w 2673770"/>
              <a:gd name="connsiteY14" fmla="*/ 976604 h 2073037"/>
              <a:gd name="connsiteX15" fmla="*/ 2524197 w 2673770"/>
              <a:gd name="connsiteY15" fmla="*/ 970384 h 2073037"/>
              <a:gd name="connsiteX16" fmla="*/ 2530417 w 2673770"/>
              <a:gd name="connsiteY16" fmla="*/ 951723 h 2073037"/>
              <a:gd name="connsiteX17" fmla="*/ 2549078 w 2673770"/>
              <a:gd name="connsiteY17" fmla="*/ 939282 h 2073037"/>
              <a:gd name="connsiteX18" fmla="*/ 2561519 w 2673770"/>
              <a:gd name="connsiteY18" fmla="*/ 920621 h 2073037"/>
              <a:gd name="connsiteX19" fmla="*/ 2573960 w 2673770"/>
              <a:gd name="connsiteY19" fmla="*/ 883298 h 2073037"/>
              <a:gd name="connsiteX20" fmla="*/ 2592621 w 2673770"/>
              <a:gd name="connsiteY20" fmla="*/ 870857 h 2073037"/>
              <a:gd name="connsiteX21" fmla="*/ 2611282 w 2673770"/>
              <a:gd name="connsiteY21" fmla="*/ 833535 h 2073037"/>
              <a:gd name="connsiteX22" fmla="*/ 2623723 w 2673770"/>
              <a:gd name="connsiteY22" fmla="*/ 814874 h 2073037"/>
              <a:gd name="connsiteX23" fmla="*/ 2642384 w 2673770"/>
              <a:gd name="connsiteY23" fmla="*/ 777551 h 2073037"/>
              <a:gd name="connsiteX24" fmla="*/ 2661046 w 2673770"/>
              <a:gd name="connsiteY24" fmla="*/ 740229 h 2073037"/>
              <a:gd name="connsiteX25" fmla="*/ 2654825 w 2673770"/>
              <a:gd name="connsiteY25" fmla="*/ 553616 h 2073037"/>
              <a:gd name="connsiteX26" fmla="*/ 2648605 w 2673770"/>
              <a:gd name="connsiteY26" fmla="*/ 534955 h 2073037"/>
              <a:gd name="connsiteX27" fmla="*/ 2617503 w 2673770"/>
              <a:gd name="connsiteY27" fmla="*/ 497633 h 2073037"/>
              <a:gd name="connsiteX28" fmla="*/ 2592621 w 2673770"/>
              <a:gd name="connsiteY28" fmla="*/ 466531 h 2073037"/>
              <a:gd name="connsiteX29" fmla="*/ 2567739 w 2673770"/>
              <a:gd name="connsiteY29" fmla="*/ 422988 h 2073037"/>
              <a:gd name="connsiteX30" fmla="*/ 2549078 w 2673770"/>
              <a:gd name="connsiteY30" fmla="*/ 416767 h 2073037"/>
              <a:gd name="connsiteX31" fmla="*/ 2517976 w 2673770"/>
              <a:gd name="connsiteY31" fmla="*/ 385665 h 2073037"/>
              <a:gd name="connsiteX32" fmla="*/ 2480654 w 2673770"/>
              <a:gd name="connsiteY32" fmla="*/ 354563 h 2073037"/>
              <a:gd name="connsiteX33" fmla="*/ 2455772 w 2673770"/>
              <a:gd name="connsiteY33" fmla="*/ 323461 h 2073037"/>
              <a:gd name="connsiteX34" fmla="*/ 2449552 w 2673770"/>
              <a:gd name="connsiteY34" fmla="*/ 304800 h 2073037"/>
              <a:gd name="connsiteX35" fmla="*/ 2437111 w 2673770"/>
              <a:gd name="connsiteY35" fmla="*/ 286139 h 2073037"/>
              <a:gd name="connsiteX36" fmla="*/ 2430890 w 2673770"/>
              <a:gd name="connsiteY36" fmla="*/ 267478 h 2073037"/>
              <a:gd name="connsiteX37" fmla="*/ 2418450 w 2673770"/>
              <a:gd name="connsiteY37" fmla="*/ 242596 h 2073037"/>
              <a:gd name="connsiteX38" fmla="*/ 2399788 w 2673770"/>
              <a:gd name="connsiteY38" fmla="*/ 205274 h 2073037"/>
              <a:gd name="connsiteX39" fmla="*/ 2393568 w 2673770"/>
              <a:gd name="connsiteY39" fmla="*/ 186612 h 2073037"/>
              <a:gd name="connsiteX40" fmla="*/ 2406009 w 2673770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70009 w 2619305"/>
              <a:gd name="connsiteY1" fmla="*/ 1936933 h 2073037"/>
              <a:gd name="connsiteX2" fmla="*/ 218306 w 2619305"/>
              <a:gd name="connsiteY2" fmla="*/ 1892416 h 2073037"/>
              <a:gd name="connsiteX3" fmla="*/ 432700 w 2619305"/>
              <a:gd name="connsiteY3" fmla="*/ 1873756 h 2073037"/>
              <a:gd name="connsiteX4" fmla="*/ 1014175 w 2619305"/>
              <a:gd name="connsiteY4" fmla="*/ 1720457 h 2073037"/>
              <a:gd name="connsiteX5" fmla="*/ 1526244 w 2619305"/>
              <a:gd name="connsiteY5" fmla="*/ 1714663 h 2073037"/>
              <a:gd name="connsiteX6" fmla="*/ 2030497 w 2619305"/>
              <a:gd name="connsiteY6" fmla="*/ 1681831 h 2073037"/>
              <a:gd name="connsiteX7" fmla="*/ 2288318 w 2619305"/>
              <a:gd name="connsiteY7" fmla="*/ 1564131 h 2073037"/>
              <a:gd name="connsiteX8" fmla="*/ 2388866 w 2619305"/>
              <a:gd name="connsiteY8" fmla="*/ 1318727 h 2073037"/>
              <a:gd name="connsiteX9" fmla="*/ 2395087 w 2619305"/>
              <a:gd name="connsiteY9" fmla="*/ 1300065 h 2073037"/>
              <a:gd name="connsiteX10" fmla="*/ 2407527 w 2619305"/>
              <a:gd name="connsiteY10" fmla="*/ 1051249 h 2073037"/>
              <a:gd name="connsiteX11" fmla="*/ 2413748 w 2619305"/>
              <a:gd name="connsiteY11" fmla="*/ 1020147 h 2073037"/>
              <a:gd name="connsiteX12" fmla="*/ 2419968 w 2619305"/>
              <a:gd name="connsiteY12" fmla="*/ 1001486 h 2073037"/>
              <a:gd name="connsiteX13" fmla="*/ 2438629 w 2619305"/>
              <a:gd name="connsiteY13" fmla="*/ 995265 h 2073037"/>
              <a:gd name="connsiteX14" fmla="*/ 2451070 w 2619305"/>
              <a:gd name="connsiteY14" fmla="*/ 976604 h 2073037"/>
              <a:gd name="connsiteX15" fmla="*/ 2469732 w 2619305"/>
              <a:gd name="connsiteY15" fmla="*/ 970384 h 2073037"/>
              <a:gd name="connsiteX16" fmla="*/ 2475952 w 2619305"/>
              <a:gd name="connsiteY16" fmla="*/ 951723 h 2073037"/>
              <a:gd name="connsiteX17" fmla="*/ 2494613 w 2619305"/>
              <a:gd name="connsiteY17" fmla="*/ 939282 h 2073037"/>
              <a:gd name="connsiteX18" fmla="*/ 2507054 w 2619305"/>
              <a:gd name="connsiteY18" fmla="*/ 920621 h 2073037"/>
              <a:gd name="connsiteX19" fmla="*/ 2519495 w 2619305"/>
              <a:gd name="connsiteY19" fmla="*/ 883298 h 2073037"/>
              <a:gd name="connsiteX20" fmla="*/ 2538156 w 2619305"/>
              <a:gd name="connsiteY20" fmla="*/ 870857 h 2073037"/>
              <a:gd name="connsiteX21" fmla="*/ 2556817 w 2619305"/>
              <a:gd name="connsiteY21" fmla="*/ 833535 h 2073037"/>
              <a:gd name="connsiteX22" fmla="*/ 2569258 w 2619305"/>
              <a:gd name="connsiteY22" fmla="*/ 814874 h 2073037"/>
              <a:gd name="connsiteX23" fmla="*/ 2587919 w 2619305"/>
              <a:gd name="connsiteY23" fmla="*/ 777551 h 2073037"/>
              <a:gd name="connsiteX24" fmla="*/ 2606581 w 2619305"/>
              <a:gd name="connsiteY24" fmla="*/ 740229 h 2073037"/>
              <a:gd name="connsiteX25" fmla="*/ 2600360 w 2619305"/>
              <a:gd name="connsiteY25" fmla="*/ 553616 h 2073037"/>
              <a:gd name="connsiteX26" fmla="*/ 2594140 w 2619305"/>
              <a:gd name="connsiteY26" fmla="*/ 534955 h 2073037"/>
              <a:gd name="connsiteX27" fmla="*/ 2563038 w 2619305"/>
              <a:gd name="connsiteY27" fmla="*/ 497633 h 2073037"/>
              <a:gd name="connsiteX28" fmla="*/ 2538156 w 2619305"/>
              <a:gd name="connsiteY28" fmla="*/ 466531 h 2073037"/>
              <a:gd name="connsiteX29" fmla="*/ 2513274 w 2619305"/>
              <a:gd name="connsiteY29" fmla="*/ 422988 h 2073037"/>
              <a:gd name="connsiteX30" fmla="*/ 2494613 w 2619305"/>
              <a:gd name="connsiteY30" fmla="*/ 416767 h 2073037"/>
              <a:gd name="connsiteX31" fmla="*/ 2463511 w 2619305"/>
              <a:gd name="connsiteY31" fmla="*/ 385665 h 2073037"/>
              <a:gd name="connsiteX32" fmla="*/ 2426189 w 2619305"/>
              <a:gd name="connsiteY32" fmla="*/ 354563 h 2073037"/>
              <a:gd name="connsiteX33" fmla="*/ 2401307 w 2619305"/>
              <a:gd name="connsiteY33" fmla="*/ 323461 h 2073037"/>
              <a:gd name="connsiteX34" fmla="*/ 2395087 w 2619305"/>
              <a:gd name="connsiteY34" fmla="*/ 304800 h 2073037"/>
              <a:gd name="connsiteX35" fmla="*/ 2382646 w 2619305"/>
              <a:gd name="connsiteY35" fmla="*/ 286139 h 2073037"/>
              <a:gd name="connsiteX36" fmla="*/ 2376425 w 2619305"/>
              <a:gd name="connsiteY36" fmla="*/ 267478 h 2073037"/>
              <a:gd name="connsiteX37" fmla="*/ 2363985 w 2619305"/>
              <a:gd name="connsiteY37" fmla="*/ 242596 h 2073037"/>
              <a:gd name="connsiteX38" fmla="*/ 2345323 w 2619305"/>
              <a:gd name="connsiteY38" fmla="*/ 205274 h 2073037"/>
              <a:gd name="connsiteX39" fmla="*/ 2339103 w 2619305"/>
              <a:gd name="connsiteY39" fmla="*/ 186612 h 2073037"/>
              <a:gd name="connsiteX40" fmla="*/ 2351544 w 2619305"/>
              <a:gd name="connsiteY40" fmla="*/ 0 h 2073037"/>
              <a:gd name="connsiteX0" fmla="*/ 0 w 2619305"/>
              <a:gd name="connsiteY0" fmla="*/ 2073037 h 2073037"/>
              <a:gd name="connsiteX1" fmla="*/ 218306 w 2619305"/>
              <a:gd name="connsiteY1" fmla="*/ 1892416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88866 w 2619305"/>
              <a:gd name="connsiteY7" fmla="*/ 1318727 h 2073037"/>
              <a:gd name="connsiteX8" fmla="*/ 2395087 w 2619305"/>
              <a:gd name="connsiteY8" fmla="*/ 1300065 h 2073037"/>
              <a:gd name="connsiteX9" fmla="*/ 2407527 w 2619305"/>
              <a:gd name="connsiteY9" fmla="*/ 1051249 h 2073037"/>
              <a:gd name="connsiteX10" fmla="*/ 2413748 w 2619305"/>
              <a:gd name="connsiteY10" fmla="*/ 1020147 h 2073037"/>
              <a:gd name="connsiteX11" fmla="*/ 2419968 w 2619305"/>
              <a:gd name="connsiteY11" fmla="*/ 1001486 h 2073037"/>
              <a:gd name="connsiteX12" fmla="*/ 2438629 w 2619305"/>
              <a:gd name="connsiteY12" fmla="*/ 995265 h 2073037"/>
              <a:gd name="connsiteX13" fmla="*/ 2451070 w 2619305"/>
              <a:gd name="connsiteY13" fmla="*/ 976604 h 2073037"/>
              <a:gd name="connsiteX14" fmla="*/ 2469732 w 2619305"/>
              <a:gd name="connsiteY14" fmla="*/ 970384 h 2073037"/>
              <a:gd name="connsiteX15" fmla="*/ 2475952 w 2619305"/>
              <a:gd name="connsiteY15" fmla="*/ 951723 h 2073037"/>
              <a:gd name="connsiteX16" fmla="*/ 2494613 w 2619305"/>
              <a:gd name="connsiteY16" fmla="*/ 939282 h 2073037"/>
              <a:gd name="connsiteX17" fmla="*/ 2507054 w 2619305"/>
              <a:gd name="connsiteY17" fmla="*/ 920621 h 2073037"/>
              <a:gd name="connsiteX18" fmla="*/ 2519495 w 2619305"/>
              <a:gd name="connsiteY18" fmla="*/ 883298 h 2073037"/>
              <a:gd name="connsiteX19" fmla="*/ 2538156 w 2619305"/>
              <a:gd name="connsiteY19" fmla="*/ 870857 h 2073037"/>
              <a:gd name="connsiteX20" fmla="*/ 2556817 w 2619305"/>
              <a:gd name="connsiteY20" fmla="*/ 833535 h 2073037"/>
              <a:gd name="connsiteX21" fmla="*/ 2569258 w 2619305"/>
              <a:gd name="connsiteY21" fmla="*/ 814874 h 2073037"/>
              <a:gd name="connsiteX22" fmla="*/ 2587919 w 2619305"/>
              <a:gd name="connsiteY22" fmla="*/ 777551 h 2073037"/>
              <a:gd name="connsiteX23" fmla="*/ 2606581 w 2619305"/>
              <a:gd name="connsiteY23" fmla="*/ 740229 h 2073037"/>
              <a:gd name="connsiteX24" fmla="*/ 2600360 w 2619305"/>
              <a:gd name="connsiteY24" fmla="*/ 553616 h 2073037"/>
              <a:gd name="connsiteX25" fmla="*/ 2594140 w 2619305"/>
              <a:gd name="connsiteY25" fmla="*/ 534955 h 2073037"/>
              <a:gd name="connsiteX26" fmla="*/ 2563038 w 2619305"/>
              <a:gd name="connsiteY26" fmla="*/ 497633 h 2073037"/>
              <a:gd name="connsiteX27" fmla="*/ 2538156 w 2619305"/>
              <a:gd name="connsiteY27" fmla="*/ 466531 h 2073037"/>
              <a:gd name="connsiteX28" fmla="*/ 2513274 w 2619305"/>
              <a:gd name="connsiteY28" fmla="*/ 422988 h 2073037"/>
              <a:gd name="connsiteX29" fmla="*/ 2494613 w 2619305"/>
              <a:gd name="connsiteY29" fmla="*/ 416767 h 2073037"/>
              <a:gd name="connsiteX30" fmla="*/ 2463511 w 2619305"/>
              <a:gd name="connsiteY30" fmla="*/ 385665 h 2073037"/>
              <a:gd name="connsiteX31" fmla="*/ 2426189 w 2619305"/>
              <a:gd name="connsiteY31" fmla="*/ 354563 h 2073037"/>
              <a:gd name="connsiteX32" fmla="*/ 2401307 w 2619305"/>
              <a:gd name="connsiteY32" fmla="*/ 323461 h 2073037"/>
              <a:gd name="connsiteX33" fmla="*/ 2395087 w 2619305"/>
              <a:gd name="connsiteY33" fmla="*/ 304800 h 2073037"/>
              <a:gd name="connsiteX34" fmla="*/ 2382646 w 2619305"/>
              <a:gd name="connsiteY34" fmla="*/ 286139 h 2073037"/>
              <a:gd name="connsiteX35" fmla="*/ 2376425 w 2619305"/>
              <a:gd name="connsiteY35" fmla="*/ 267478 h 2073037"/>
              <a:gd name="connsiteX36" fmla="*/ 2363985 w 2619305"/>
              <a:gd name="connsiteY36" fmla="*/ 242596 h 2073037"/>
              <a:gd name="connsiteX37" fmla="*/ 2345323 w 2619305"/>
              <a:gd name="connsiteY37" fmla="*/ 205274 h 2073037"/>
              <a:gd name="connsiteX38" fmla="*/ 2339103 w 2619305"/>
              <a:gd name="connsiteY38" fmla="*/ 186612 h 2073037"/>
              <a:gd name="connsiteX39" fmla="*/ 2351544 w 2619305"/>
              <a:gd name="connsiteY39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395087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  <a:gd name="connsiteX0" fmla="*/ 0 w 2619305"/>
              <a:gd name="connsiteY0" fmla="*/ 2073037 h 2073037"/>
              <a:gd name="connsiteX1" fmla="*/ 97695 w 2619305"/>
              <a:gd name="connsiteY1" fmla="*/ 1881197 h 2073037"/>
              <a:gd name="connsiteX2" fmla="*/ 432700 w 2619305"/>
              <a:gd name="connsiteY2" fmla="*/ 1873756 h 2073037"/>
              <a:gd name="connsiteX3" fmla="*/ 1014175 w 2619305"/>
              <a:gd name="connsiteY3" fmla="*/ 1720457 h 2073037"/>
              <a:gd name="connsiteX4" fmla="*/ 1526244 w 2619305"/>
              <a:gd name="connsiteY4" fmla="*/ 1714663 h 2073037"/>
              <a:gd name="connsiteX5" fmla="*/ 2030497 w 2619305"/>
              <a:gd name="connsiteY5" fmla="*/ 1681831 h 2073037"/>
              <a:gd name="connsiteX6" fmla="*/ 2288318 w 2619305"/>
              <a:gd name="connsiteY6" fmla="*/ 1564131 h 2073037"/>
              <a:gd name="connsiteX7" fmla="*/ 2296916 w 2619305"/>
              <a:gd name="connsiteY7" fmla="*/ 1300065 h 2073037"/>
              <a:gd name="connsiteX8" fmla="*/ 2407527 w 2619305"/>
              <a:gd name="connsiteY8" fmla="*/ 1051249 h 2073037"/>
              <a:gd name="connsiteX9" fmla="*/ 2413748 w 2619305"/>
              <a:gd name="connsiteY9" fmla="*/ 1020147 h 2073037"/>
              <a:gd name="connsiteX10" fmla="*/ 2419968 w 2619305"/>
              <a:gd name="connsiteY10" fmla="*/ 1001486 h 2073037"/>
              <a:gd name="connsiteX11" fmla="*/ 2438629 w 2619305"/>
              <a:gd name="connsiteY11" fmla="*/ 995265 h 2073037"/>
              <a:gd name="connsiteX12" fmla="*/ 2451070 w 2619305"/>
              <a:gd name="connsiteY12" fmla="*/ 976604 h 2073037"/>
              <a:gd name="connsiteX13" fmla="*/ 2469732 w 2619305"/>
              <a:gd name="connsiteY13" fmla="*/ 970384 h 2073037"/>
              <a:gd name="connsiteX14" fmla="*/ 2475952 w 2619305"/>
              <a:gd name="connsiteY14" fmla="*/ 951723 h 2073037"/>
              <a:gd name="connsiteX15" fmla="*/ 2494613 w 2619305"/>
              <a:gd name="connsiteY15" fmla="*/ 939282 h 2073037"/>
              <a:gd name="connsiteX16" fmla="*/ 2507054 w 2619305"/>
              <a:gd name="connsiteY16" fmla="*/ 920621 h 2073037"/>
              <a:gd name="connsiteX17" fmla="*/ 2519495 w 2619305"/>
              <a:gd name="connsiteY17" fmla="*/ 883298 h 2073037"/>
              <a:gd name="connsiteX18" fmla="*/ 2538156 w 2619305"/>
              <a:gd name="connsiteY18" fmla="*/ 870857 h 2073037"/>
              <a:gd name="connsiteX19" fmla="*/ 2556817 w 2619305"/>
              <a:gd name="connsiteY19" fmla="*/ 833535 h 2073037"/>
              <a:gd name="connsiteX20" fmla="*/ 2569258 w 2619305"/>
              <a:gd name="connsiteY20" fmla="*/ 814874 h 2073037"/>
              <a:gd name="connsiteX21" fmla="*/ 2587919 w 2619305"/>
              <a:gd name="connsiteY21" fmla="*/ 777551 h 2073037"/>
              <a:gd name="connsiteX22" fmla="*/ 2606581 w 2619305"/>
              <a:gd name="connsiteY22" fmla="*/ 740229 h 2073037"/>
              <a:gd name="connsiteX23" fmla="*/ 2600360 w 2619305"/>
              <a:gd name="connsiteY23" fmla="*/ 553616 h 2073037"/>
              <a:gd name="connsiteX24" fmla="*/ 2594140 w 2619305"/>
              <a:gd name="connsiteY24" fmla="*/ 534955 h 2073037"/>
              <a:gd name="connsiteX25" fmla="*/ 2563038 w 2619305"/>
              <a:gd name="connsiteY25" fmla="*/ 497633 h 2073037"/>
              <a:gd name="connsiteX26" fmla="*/ 2538156 w 2619305"/>
              <a:gd name="connsiteY26" fmla="*/ 466531 h 2073037"/>
              <a:gd name="connsiteX27" fmla="*/ 2513274 w 2619305"/>
              <a:gd name="connsiteY27" fmla="*/ 422988 h 2073037"/>
              <a:gd name="connsiteX28" fmla="*/ 2494613 w 2619305"/>
              <a:gd name="connsiteY28" fmla="*/ 416767 h 2073037"/>
              <a:gd name="connsiteX29" fmla="*/ 2463511 w 2619305"/>
              <a:gd name="connsiteY29" fmla="*/ 385665 h 2073037"/>
              <a:gd name="connsiteX30" fmla="*/ 2426189 w 2619305"/>
              <a:gd name="connsiteY30" fmla="*/ 354563 h 2073037"/>
              <a:gd name="connsiteX31" fmla="*/ 2401307 w 2619305"/>
              <a:gd name="connsiteY31" fmla="*/ 323461 h 2073037"/>
              <a:gd name="connsiteX32" fmla="*/ 2395087 w 2619305"/>
              <a:gd name="connsiteY32" fmla="*/ 304800 h 2073037"/>
              <a:gd name="connsiteX33" fmla="*/ 2382646 w 2619305"/>
              <a:gd name="connsiteY33" fmla="*/ 286139 h 2073037"/>
              <a:gd name="connsiteX34" fmla="*/ 2376425 w 2619305"/>
              <a:gd name="connsiteY34" fmla="*/ 267478 h 2073037"/>
              <a:gd name="connsiteX35" fmla="*/ 2363985 w 2619305"/>
              <a:gd name="connsiteY35" fmla="*/ 242596 h 2073037"/>
              <a:gd name="connsiteX36" fmla="*/ 2345323 w 2619305"/>
              <a:gd name="connsiteY36" fmla="*/ 205274 h 2073037"/>
              <a:gd name="connsiteX37" fmla="*/ 2339103 w 2619305"/>
              <a:gd name="connsiteY37" fmla="*/ 186612 h 2073037"/>
              <a:gd name="connsiteX38" fmla="*/ 2351544 w 2619305"/>
              <a:gd name="connsiteY38" fmla="*/ 0 h 207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619305" h="2073037">
                <a:moveTo>
                  <a:pt x="0" y="2073037"/>
                </a:moveTo>
                <a:cubicBezTo>
                  <a:pt x="45481" y="2035408"/>
                  <a:pt x="25578" y="1914410"/>
                  <a:pt x="97695" y="1881197"/>
                </a:cubicBezTo>
                <a:cubicBezTo>
                  <a:pt x="169812" y="1847984"/>
                  <a:pt x="279953" y="1900546"/>
                  <a:pt x="432700" y="1873756"/>
                </a:cubicBezTo>
                <a:cubicBezTo>
                  <a:pt x="585447" y="1846966"/>
                  <a:pt x="802654" y="1745151"/>
                  <a:pt x="1014175" y="1720457"/>
                </a:cubicBezTo>
                <a:cubicBezTo>
                  <a:pt x="1140334" y="1649529"/>
                  <a:pt x="1361562" y="1674496"/>
                  <a:pt x="1526244" y="1714663"/>
                </a:cubicBezTo>
                <a:cubicBezTo>
                  <a:pt x="1706851" y="1758714"/>
                  <a:pt x="1923983" y="1775816"/>
                  <a:pt x="2030497" y="1681831"/>
                </a:cubicBezTo>
                <a:cubicBezTo>
                  <a:pt x="2129083" y="1646559"/>
                  <a:pt x="2243915" y="1627759"/>
                  <a:pt x="2288318" y="1564131"/>
                </a:cubicBezTo>
                <a:cubicBezTo>
                  <a:pt x="2332721" y="1500503"/>
                  <a:pt x="2277048" y="1385545"/>
                  <a:pt x="2296916" y="1300065"/>
                </a:cubicBezTo>
                <a:cubicBezTo>
                  <a:pt x="2316784" y="1214585"/>
                  <a:pt x="2388055" y="1097902"/>
                  <a:pt x="2407527" y="1051249"/>
                </a:cubicBezTo>
                <a:cubicBezTo>
                  <a:pt x="2426999" y="1004596"/>
                  <a:pt x="2411184" y="1030404"/>
                  <a:pt x="2413748" y="1020147"/>
                </a:cubicBezTo>
                <a:cubicBezTo>
                  <a:pt x="2415338" y="1013786"/>
                  <a:pt x="2415332" y="1006122"/>
                  <a:pt x="2419968" y="1001486"/>
                </a:cubicBezTo>
                <a:cubicBezTo>
                  <a:pt x="2424604" y="996849"/>
                  <a:pt x="2432409" y="997339"/>
                  <a:pt x="2438629" y="995265"/>
                </a:cubicBezTo>
                <a:cubicBezTo>
                  <a:pt x="2442776" y="989045"/>
                  <a:pt x="2445232" y="981274"/>
                  <a:pt x="2451070" y="976604"/>
                </a:cubicBezTo>
                <a:cubicBezTo>
                  <a:pt x="2456190" y="972508"/>
                  <a:pt x="2465095" y="975020"/>
                  <a:pt x="2469732" y="970384"/>
                </a:cubicBezTo>
                <a:cubicBezTo>
                  <a:pt x="2474368" y="965748"/>
                  <a:pt x="2471856" y="956843"/>
                  <a:pt x="2475952" y="951723"/>
                </a:cubicBezTo>
                <a:cubicBezTo>
                  <a:pt x="2480622" y="945885"/>
                  <a:pt x="2488393" y="943429"/>
                  <a:pt x="2494613" y="939282"/>
                </a:cubicBezTo>
                <a:cubicBezTo>
                  <a:pt x="2498760" y="933062"/>
                  <a:pt x="2504018" y="927453"/>
                  <a:pt x="2507054" y="920621"/>
                </a:cubicBezTo>
                <a:cubicBezTo>
                  <a:pt x="2512380" y="908637"/>
                  <a:pt x="2508584" y="890572"/>
                  <a:pt x="2519495" y="883298"/>
                </a:cubicBezTo>
                <a:lnTo>
                  <a:pt x="2538156" y="870857"/>
                </a:lnTo>
                <a:cubicBezTo>
                  <a:pt x="2573810" y="817377"/>
                  <a:pt x="2531064" y="885042"/>
                  <a:pt x="2556817" y="833535"/>
                </a:cubicBezTo>
                <a:cubicBezTo>
                  <a:pt x="2560160" y="826848"/>
                  <a:pt x="2565111" y="821094"/>
                  <a:pt x="2569258" y="814874"/>
                </a:cubicBezTo>
                <a:cubicBezTo>
                  <a:pt x="2584889" y="767976"/>
                  <a:pt x="2563806" y="825774"/>
                  <a:pt x="2587919" y="777551"/>
                </a:cubicBezTo>
                <a:cubicBezTo>
                  <a:pt x="2613674" y="726044"/>
                  <a:pt x="2570927" y="793709"/>
                  <a:pt x="2606581" y="740229"/>
                </a:cubicBezTo>
                <a:cubicBezTo>
                  <a:pt x="2630145" y="669530"/>
                  <a:pt x="2616765" y="717667"/>
                  <a:pt x="2600360" y="553616"/>
                </a:cubicBezTo>
                <a:cubicBezTo>
                  <a:pt x="2599708" y="547092"/>
                  <a:pt x="2597072" y="540820"/>
                  <a:pt x="2594140" y="534955"/>
                </a:cubicBezTo>
                <a:cubicBezTo>
                  <a:pt x="2585480" y="517636"/>
                  <a:pt x="2576794" y="511389"/>
                  <a:pt x="2563038" y="497633"/>
                </a:cubicBezTo>
                <a:cubicBezTo>
                  <a:pt x="2548184" y="453077"/>
                  <a:pt x="2569420" y="504048"/>
                  <a:pt x="2538156" y="466531"/>
                </a:cubicBezTo>
                <a:cubicBezTo>
                  <a:pt x="2528971" y="455509"/>
                  <a:pt x="2525538" y="432800"/>
                  <a:pt x="2513274" y="422988"/>
                </a:cubicBezTo>
                <a:cubicBezTo>
                  <a:pt x="2508154" y="418892"/>
                  <a:pt x="2500833" y="418841"/>
                  <a:pt x="2494613" y="416767"/>
                </a:cubicBezTo>
                <a:cubicBezTo>
                  <a:pt x="2471805" y="382555"/>
                  <a:pt x="2494613" y="411583"/>
                  <a:pt x="2463511" y="385665"/>
                </a:cubicBezTo>
                <a:cubicBezTo>
                  <a:pt x="2415616" y="345752"/>
                  <a:pt x="2472521" y="385452"/>
                  <a:pt x="2426189" y="354563"/>
                </a:cubicBezTo>
                <a:cubicBezTo>
                  <a:pt x="2410552" y="307656"/>
                  <a:pt x="2433464" y="363659"/>
                  <a:pt x="2401307" y="323461"/>
                </a:cubicBezTo>
                <a:cubicBezTo>
                  <a:pt x="2397211" y="318341"/>
                  <a:pt x="2398019" y="310665"/>
                  <a:pt x="2395087" y="304800"/>
                </a:cubicBezTo>
                <a:cubicBezTo>
                  <a:pt x="2391744" y="298113"/>
                  <a:pt x="2385989" y="292826"/>
                  <a:pt x="2382646" y="286139"/>
                </a:cubicBezTo>
                <a:cubicBezTo>
                  <a:pt x="2379714" y="280274"/>
                  <a:pt x="2379008" y="273505"/>
                  <a:pt x="2376425" y="267478"/>
                </a:cubicBezTo>
                <a:cubicBezTo>
                  <a:pt x="2372772" y="258955"/>
                  <a:pt x="2367638" y="251119"/>
                  <a:pt x="2363985" y="242596"/>
                </a:cubicBezTo>
                <a:cubicBezTo>
                  <a:pt x="2348536" y="206547"/>
                  <a:pt x="2369227" y="241129"/>
                  <a:pt x="2345323" y="205274"/>
                </a:cubicBezTo>
                <a:cubicBezTo>
                  <a:pt x="2343250" y="199053"/>
                  <a:pt x="2338898" y="193166"/>
                  <a:pt x="2339103" y="186612"/>
                </a:cubicBezTo>
                <a:cubicBezTo>
                  <a:pt x="2341050" y="124300"/>
                  <a:pt x="2351544" y="62342"/>
                  <a:pt x="2351544" y="0"/>
                </a:cubicBezTo>
              </a:path>
            </a:pathLst>
          </a:cu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/>
          <p:cNvSpPr/>
          <p:nvPr/>
        </p:nvSpPr>
        <p:spPr>
          <a:xfrm>
            <a:off x="4469642" y="3308345"/>
            <a:ext cx="3821373" cy="2648903"/>
          </a:xfrm>
          <a:custGeom>
            <a:avLst/>
            <a:gdLst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928048 w 3821373"/>
              <a:gd name="connsiteY44" fmla="*/ 1911924 h 2648903"/>
              <a:gd name="connsiteX45" fmla="*/ 975815 w 3821373"/>
              <a:gd name="connsiteY45" fmla="*/ 1898276 h 2648903"/>
              <a:gd name="connsiteX46" fmla="*/ 1016758 w 3821373"/>
              <a:gd name="connsiteY46" fmla="*/ 1877804 h 2648903"/>
              <a:gd name="connsiteX47" fmla="*/ 1078173 w 3821373"/>
              <a:gd name="connsiteY47" fmla="*/ 1864156 h 2648903"/>
              <a:gd name="connsiteX48" fmla="*/ 1098645 w 3821373"/>
              <a:gd name="connsiteY48" fmla="*/ 1850509 h 2648903"/>
              <a:gd name="connsiteX49" fmla="*/ 1125940 w 3821373"/>
              <a:gd name="connsiteY49" fmla="*/ 1843685 h 2648903"/>
              <a:gd name="connsiteX50" fmla="*/ 1146412 w 3821373"/>
              <a:gd name="connsiteY50" fmla="*/ 1823213 h 2648903"/>
              <a:gd name="connsiteX51" fmla="*/ 1194179 w 3821373"/>
              <a:gd name="connsiteY51" fmla="*/ 1802742 h 2648903"/>
              <a:gd name="connsiteX52" fmla="*/ 1207827 w 3821373"/>
              <a:gd name="connsiteY52" fmla="*/ 1782270 h 2648903"/>
              <a:gd name="connsiteX53" fmla="*/ 1214651 w 3821373"/>
              <a:gd name="connsiteY53" fmla="*/ 1761798 h 2648903"/>
              <a:gd name="connsiteX54" fmla="*/ 1235122 w 3821373"/>
              <a:gd name="connsiteY54" fmla="*/ 1748151 h 2648903"/>
              <a:gd name="connsiteX55" fmla="*/ 1262418 w 3821373"/>
              <a:gd name="connsiteY55" fmla="*/ 1700383 h 2648903"/>
              <a:gd name="connsiteX56" fmla="*/ 1317009 w 3821373"/>
              <a:gd name="connsiteY56" fmla="*/ 1638968 h 2648903"/>
              <a:gd name="connsiteX57" fmla="*/ 1337480 w 3821373"/>
              <a:gd name="connsiteY57" fmla="*/ 1577554 h 2648903"/>
              <a:gd name="connsiteX58" fmla="*/ 1351128 w 3821373"/>
              <a:gd name="connsiteY58" fmla="*/ 1557082 h 2648903"/>
              <a:gd name="connsiteX59" fmla="*/ 1364776 w 3821373"/>
              <a:gd name="connsiteY59" fmla="*/ 1495667 h 2648903"/>
              <a:gd name="connsiteX60" fmla="*/ 1378424 w 3821373"/>
              <a:gd name="connsiteY60" fmla="*/ 1447900 h 2648903"/>
              <a:gd name="connsiteX61" fmla="*/ 1398895 w 3821373"/>
              <a:gd name="connsiteY61" fmla="*/ 1325070 h 2648903"/>
              <a:gd name="connsiteX62" fmla="*/ 1405719 w 3821373"/>
              <a:gd name="connsiteY62" fmla="*/ 1270479 h 2648903"/>
              <a:gd name="connsiteX63" fmla="*/ 1419367 w 3821373"/>
              <a:gd name="connsiteY63" fmla="*/ 1236359 h 2648903"/>
              <a:gd name="connsiteX64" fmla="*/ 1439839 w 3821373"/>
              <a:gd name="connsiteY64" fmla="*/ 1188592 h 2648903"/>
              <a:gd name="connsiteX65" fmla="*/ 1467134 w 3821373"/>
              <a:gd name="connsiteY65" fmla="*/ 1147649 h 2648903"/>
              <a:gd name="connsiteX66" fmla="*/ 1494430 w 3821373"/>
              <a:gd name="connsiteY66" fmla="*/ 1106706 h 2648903"/>
              <a:gd name="connsiteX67" fmla="*/ 1508077 w 3821373"/>
              <a:gd name="connsiteY67" fmla="*/ 1086234 h 2648903"/>
              <a:gd name="connsiteX68" fmla="*/ 1528549 w 3821373"/>
              <a:gd name="connsiteY68" fmla="*/ 1072586 h 2648903"/>
              <a:gd name="connsiteX69" fmla="*/ 1535373 w 3821373"/>
              <a:gd name="connsiteY69" fmla="*/ 1052115 h 2648903"/>
              <a:gd name="connsiteX70" fmla="*/ 1569492 w 3821373"/>
              <a:gd name="connsiteY70" fmla="*/ 1011171 h 2648903"/>
              <a:gd name="connsiteX71" fmla="*/ 1576316 w 3821373"/>
              <a:gd name="connsiteY71" fmla="*/ 990700 h 2648903"/>
              <a:gd name="connsiteX72" fmla="*/ 1603612 w 3821373"/>
              <a:gd name="connsiteY72" fmla="*/ 949756 h 2648903"/>
              <a:gd name="connsiteX73" fmla="*/ 1617259 w 3821373"/>
              <a:gd name="connsiteY73" fmla="*/ 929285 h 2648903"/>
              <a:gd name="connsiteX74" fmla="*/ 1637731 w 3821373"/>
              <a:gd name="connsiteY74" fmla="*/ 908813 h 2648903"/>
              <a:gd name="connsiteX75" fmla="*/ 1644555 w 3821373"/>
              <a:gd name="connsiteY75" fmla="*/ 888342 h 2648903"/>
              <a:gd name="connsiteX76" fmla="*/ 1658203 w 3821373"/>
              <a:gd name="connsiteY76" fmla="*/ 861046 h 2648903"/>
              <a:gd name="connsiteX77" fmla="*/ 1665027 w 3821373"/>
              <a:gd name="connsiteY77" fmla="*/ 820103 h 2648903"/>
              <a:gd name="connsiteX78" fmla="*/ 1651379 w 3821373"/>
              <a:gd name="connsiteY78" fmla="*/ 540324 h 2648903"/>
              <a:gd name="connsiteX79" fmla="*/ 1610436 w 3821373"/>
              <a:gd name="connsiteY79" fmla="*/ 553971 h 2648903"/>
              <a:gd name="connsiteX80" fmla="*/ 1610436 w 3821373"/>
              <a:gd name="connsiteY80" fmla="*/ 431142 h 2648903"/>
              <a:gd name="connsiteX81" fmla="*/ 1583140 w 3821373"/>
              <a:gd name="connsiteY81" fmla="*/ 424318 h 2648903"/>
              <a:gd name="connsiteX82" fmla="*/ 1562668 w 3821373"/>
              <a:gd name="connsiteY82" fmla="*/ 410670 h 2648903"/>
              <a:gd name="connsiteX83" fmla="*/ 1521725 w 3821373"/>
              <a:gd name="connsiteY83" fmla="*/ 397022 h 2648903"/>
              <a:gd name="connsiteX84" fmla="*/ 1501254 w 3821373"/>
              <a:gd name="connsiteY84" fmla="*/ 356079 h 2648903"/>
              <a:gd name="connsiteX85" fmla="*/ 1473958 w 3821373"/>
              <a:gd name="connsiteY85" fmla="*/ 294664 h 2648903"/>
              <a:gd name="connsiteX86" fmla="*/ 1453486 w 3821373"/>
              <a:gd name="connsiteY86" fmla="*/ 287840 h 2648903"/>
              <a:gd name="connsiteX87" fmla="*/ 1446662 w 3821373"/>
              <a:gd name="connsiteY87" fmla="*/ 267368 h 2648903"/>
              <a:gd name="connsiteX88" fmla="*/ 1433015 w 3821373"/>
              <a:gd name="connsiteY88" fmla="*/ 233249 h 2648903"/>
              <a:gd name="connsiteX89" fmla="*/ 1460310 w 3821373"/>
              <a:gd name="connsiteY89" fmla="*/ 103595 h 2648903"/>
              <a:gd name="connsiteX90" fmla="*/ 1487606 w 3821373"/>
              <a:gd name="connsiteY90" fmla="*/ 96771 h 2648903"/>
              <a:gd name="connsiteX91" fmla="*/ 1508077 w 3821373"/>
              <a:gd name="connsiteY91" fmla="*/ 83124 h 2648903"/>
              <a:gd name="connsiteX92" fmla="*/ 1528549 w 3821373"/>
              <a:gd name="connsiteY92" fmla="*/ 76300 h 2648903"/>
              <a:gd name="connsiteX93" fmla="*/ 1555845 w 3821373"/>
              <a:gd name="connsiteY93" fmla="*/ 62652 h 2648903"/>
              <a:gd name="connsiteX94" fmla="*/ 1658203 w 3821373"/>
              <a:gd name="connsiteY94" fmla="*/ 69476 h 2648903"/>
              <a:gd name="connsiteX95" fmla="*/ 1705970 w 3821373"/>
              <a:gd name="connsiteY95" fmla="*/ 83124 h 2648903"/>
              <a:gd name="connsiteX96" fmla="*/ 1753737 w 3821373"/>
              <a:gd name="connsiteY96" fmla="*/ 89948 h 2648903"/>
              <a:gd name="connsiteX97" fmla="*/ 1821976 w 3821373"/>
              <a:gd name="connsiteY97" fmla="*/ 110419 h 2648903"/>
              <a:gd name="connsiteX98" fmla="*/ 1903862 w 3821373"/>
              <a:gd name="connsiteY98" fmla="*/ 130891 h 2648903"/>
              <a:gd name="connsiteX99" fmla="*/ 2033516 w 3821373"/>
              <a:gd name="connsiteY99" fmla="*/ 137715 h 2648903"/>
              <a:gd name="connsiteX100" fmla="*/ 2374710 w 3821373"/>
              <a:gd name="connsiteY100" fmla="*/ 130891 h 2648903"/>
              <a:gd name="connsiteX101" fmla="*/ 2402006 w 3821373"/>
              <a:gd name="connsiteY101" fmla="*/ 117243 h 2648903"/>
              <a:gd name="connsiteX102" fmla="*/ 2422477 w 3821373"/>
              <a:gd name="connsiteY102" fmla="*/ 110419 h 2648903"/>
              <a:gd name="connsiteX103" fmla="*/ 2463421 w 3821373"/>
              <a:gd name="connsiteY103" fmla="*/ 89948 h 2648903"/>
              <a:gd name="connsiteX104" fmla="*/ 2504364 w 3821373"/>
              <a:gd name="connsiteY104" fmla="*/ 69476 h 2648903"/>
              <a:gd name="connsiteX105" fmla="*/ 2524836 w 3821373"/>
              <a:gd name="connsiteY105" fmla="*/ 55828 h 2648903"/>
              <a:gd name="connsiteX106" fmla="*/ 2545307 w 3821373"/>
              <a:gd name="connsiteY106" fmla="*/ 49004 h 2648903"/>
              <a:gd name="connsiteX107" fmla="*/ 2586251 w 3821373"/>
              <a:gd name="connsiteY107" fmla="*/ 28533 h 2648903"/>
              <a:gd name="connsiteX108" fmla="*/ 2613546 w 3821373"/>
              <a:gd name="connsiteY108" fmla="*/ 8061 h 2648903"/>
              <a:gd name="connsiteX109" fmla="*/ 2722728 w 3821373"/>
              <a:gd name="connsiteY109" fmla="*/ 8061 h 2648903"/>
              <a:gd name="connsiteX110" fmla="*/ 2763671 w 3821373"/>
              <a:gd name="connsiteY110" fmla="*/ 42180 h 2648903"/>
              <a:gd name="connsiteX111" fmla="*/ 2784143 w 3821373"/>
              <a:gd name="connsiteY111" fmla="*/ 49004 h 2648903"/>
              <a:gd name="connsiteX112" fmla="*/ 2811439 w 3821373"/>
              <a:gd name="connsiteY112" fmla="*/ 83124 h 2648903"/>
              <a:gd name="connsiteX113" fmla="*/ 2825086 w 3821373"/>
              <a:gd name="connsiteY113" fmla="*/ 103595 h 2648903"/>
              <a:gd name="connsiteX114" fmla="*/ 2831910 w 3821373"/>
              <a:gd name="connsiteY114" fmla="*/ 124067 h 2648903"/>
              <a:gd name="connsiteX115" fmla="*/ 2852382 w 3821373"/>
              <a:gd name="connsiteY115" fmla="*/ 130891 h 2648903"/>
              <a:gd name="connsiteX116" fmla="*/ 2859206 w 3821373"/>
              <a:gd name="connsiteY116" fmla="*/ 151362 h 2648903"/>
              <a:gd name="connsiteX117" fmla="*/ 2879677 w 3821373"/>
              <a:gd name="connsiteY117" fmla="*/ 158186 h 2648903"/>
              <a:gd name="connsiteX118" fmla="*/ 2920621 w 3821373"/>
              <a:gd name="connsiteY118" fmla="*/ 178658 h 2648903"/>
              <a:gd name="connsiteX119" fmla="*/ 2941092 w 3821373"/>
              <a:gd name="connsiteY119" fmla="*/ 192306 h 2648903"/>
              <a:gd name="connsiteX120" fmla="*/ 2961564 w 3821373"/>
              <a:gd name="connsiteY120" fmla="*/ 199130 h 2648903"/>
              <a:gd name="connsiteX121" fmla="*/ 2968388 w 3821373"/>
              <a:gd name="connsiteY121" fmla="*/ 219601 h 2648903"/>
              <a:gd name="connsiteX122" fmla="*/ 3002507 w 3821373"/>
              <a:gd name="connsiteY122" fmla="*/ 233249 h 2648903"/>
              <a:gd name="connsiteX123" fmla="*/ 3043451 w 3821373"/>
              <a:gd name="connsiteY123" fmla="*/ 246897 h 2648903"/>
              <a:gd name="connsiteX124" fmla="*/ 3070746 w 3821373"/>
              <a:gd name="connsiteY124" fmla="*/ 287840 h 2648903"/>
              <a:gd name="connsiteX125" fmla="*/ 3098042 w 3821373"/>
              <a:gd name="connsiteY125" fmla="*/ 301488 h 2648903"/>
              <a:gd name="connsiteX126" fmla="*/ 3118513 w 3821373"/>
              <a:gd name="connsiteY126" fmla="*/ 308312 h 2648903"/>
              <a:gd name="connsiteX127" fmla="*/ 3159457 w 3821373"/>
              <a:gd name="connsiteY127" fmla="*/ 328783 h 2648903"/>
              <a:gd name="connsiteX128" fmla="*/ 3179928 w 3821373"/>
              <a:gd name="connsiteY128" fmla="*/ 342431 h 2648903"/>
              <a:gd name="connsiteX129" fmla="*/ 3220871 w 3821373"/>
              <a:gd name="connsiteY129" fmla="*/ 356079 h 2648903"/>
              <a:gd name="connsiteX130" fmla="*/ 3241343 w 3821373"/>
              <a:gd name="connsiteY130" fmla="*/ 369727 h 2648903"/>
              <a:gd name="connsiteX131" fmla="*/ 3282286 w 3821373"/>
              <a:gd name="connsiteY131" fmla="*/ 390198 h 2648903"/>
              <a:gd name="connsiteX132" fmla="*/ 3289110 w 3821373"/>
              <a:gd name="connsiteY132" fmla="*/ 410670 h 2648903"/>
              <a:gd name="connsiteX133" fmla="*/ 3309582 w 3821373"/>
              <a:gd name="connsiteY133" fmla="*/ 417494 h 2648903"/>
              <a:gd name="connsiteX134" fmla="*/ 3350525 w 3821373"/>
              <a:gd name="connsiteY134" fmla="*/ 437965 h 2648903"/>
              <a:gd name="connsiteX135" fmla="*/ 3357349 w 3821373"/>
              <a:gd name="connsiteY135" fmla="*/ 458437 h 2648903"/>
              <a:gd name="connsiteX136" fmla="*/ 3377821 w 3821373"/>
              <a:gd name="connsiteY136" fmla="*/ 465261 h 2648903"/>
              <a:gd name="connsiteX137" fmla="*/ 3398292 w 3821373"/>
              <a:gd name="connsiteY137" fmla="*/ 478909 h 2648903"/>
              <a:gd name="connsiteX138" fmla="*/ 3418764 w 3821373"/>
              <a:gd name="connsiteY138" fmla="*/ 485733 h 2648903"/>
              <a:gd name="connsiteX139" fmla="*/ 3439236 w 3821373"/>
              <a:gd name="connsiteY139" fmla="*/ 499380 h 2648903"/>
              <a:gd name="connsiteX140" fmla="*/ 3459707 w 3821373"/>
              <a:gd name="connsiteY140" fmla="*/ 506204 h 2648903"/>
              <a:gd name="connsiteX141" fmla="*/ 3500651 w 3821373"/>
              <a:gd name="connsiteY141" fmla="*/ 526676 h 2648903"/>
              <a:gd name="connsiteX142" fmla="*/ 3514298 w 3821373"/>
              <a:gd name="connsiteY142" fmla="*/ 547148 h 2648903"/>
              <a:gd name="connsiteX143" fmla="*/ 3589361 w 3821373"/>
              <a:gd name="connsiteY143" fmla="*/ 567619 h 2648903"/>
              <a:gd name="connsiteX144" fmla="*/ 3609833 w 3821373"/>
              <a:gd name="connsiteY144" fmla="*/ 581267 h 2648903"/>
              <a:gd name="connsiteX145" fmla="*/ 3759958 w 3821373"/>
              <a:gd name="connsiteY145" fmla="*/ 594915 h 2648903"/>
              <a:gd name="connsiteX146" fmla="*/ 3780430 w 3821373"/>
              <a:gd name="connsiteY146" fmla="*/ 608562 h 2648903"/>
              <a:gd name="connsiteX147" fmla="*/ 3800901 w 3821373"/>
              <a:gd name="connsiteY147" fmla="*/ 615386 h 2648903"/>
              <a:gd name="connsiteX148" fmla="*/ 3807725 w 3821373"/>
              <a:gd name="connsiteY148" fmla="*/ 635858 h 2648903"/>
              <a:gd name="connsiteX149" fmla="*/ 3821373 w 3821373"/>
              <a:gd name="connsiteY149" fmla="*/ 656330 h 2648903"/>
              <a:gd name="connsiteX150" fmla="*/ 3807725 w 3821373"/>
              <a:gd name="connsiteY150" fmla="*/ 697273 h 2648903"/>
              <a:gd name="connsiteX151" fmla="*/ 3787254 w 3821373"/>
              <a:gd name="connsiteY151" fmla="*/ 717745 h 2648903"/>
              <a:gd name="connsiteX152" fmla="*/ 3766782 w 3821373"/>
              <a:gd name="connsiteY152" fmla="*/ 724568 h 2648903"/>
              <a:gd name="connsiteX153" fmla="*/ 3568889 w 3821373"/>
              <a:gd name="connsiteY153" fmla="*/ 738216 h 2648903"/>
              <a:gd name="connsiteX154" fmla="*/ 3493827 w 3821373"/>
              <a:gd name="connsiteY154" fmla="*/ 745040 h 2648903"/>
              <a:gd name="connsiteX155" fmla="*/ 3384645 w 3821373"/>
              <a:gd name="connsiteY155" fmla="*/ 765512 h 2648903"/>
              <a:gd name="connsiteX156" fmla="*/ 3364173 w 3821373"/>
              <a:gd name="connsiteY156" fmla="*/ 779159 h 2648903"/>
              <a:gd name="connsiteX157" fmla="*/ 3343701 w 3821373"/>
              <a:gd name="connsiteY157" fmla="*/ 785983 h 2648903"/>
              <a:gd name="connsiteX158" fmla="*/ 3323230 w 3821373"/>
              <a:gd name="connsiteY158" fmla="*/ 799631 h 2648903"/>
              <a:gd name="connsiteX159" fmla="*/ 3275462 w 3821373"/>
              <a:gd name="connsiteY159" fmla="*/ 813279 h 2648903"/>
              <a:gd name="connsiteX160" fmla="*/ 3254991 w 3821373"/>
              <a:gd name="connsiteY160" fmla="*/ 854222 h 2648903"/>
              <a:gd name="connsiteX161" fmla="*/ 3234519 w 3821373"/>
              <a:gd name="connsiteY161" fmla="*/ 895165 h 2648903"/>
              <a:gd name="connsiteX162" fmla="*/ 3214048 w 3821373"/>
              <a:gd name="connsiteY162" fmla="*/ 936109 h 2648903"/>
              <a:gd name="connsiteX163" fmla="*/ 3207224 w 3821373"/>
              <a:gd name="connsiteY163" fmla="*/ 956580 h 2648903"/>
              <a:gd name="connsiteX164" fmla="*/ 3193576 w 3821373"/>
              <a:gd name="connsiteY164" fmla="*/ 977052 h 2648903"/>
              <a:gd name="connsiteX165" fmla="*/ 3179928 w 3821373"/>
              <a:gd name="connsiteY165" fmla="*/ 1017995 h 2648903"/>
              <a:gd name="connsiteX166" fmla="*/ 3166280 w 3821373"/>
              <a:gd name="connsiteY166" fmla="*/ 1045291 h 2648903"/>
              <a:gd name="connsiteX167" fmla="*/ 3138985 w 3821373"/>
              <a:gd name="connsiteY167" fmla="*/ 1134001 h 2648903"/>
              <a:gd name="connsiteX168" fmla="*/ 3125337 w 3821373"/>
              <a:gd name="connsiteY168" fmla="*/ 1161297 h 2648903"/>
              <a:gd name="connsiteX169" fmla="*/ 3104865 w 3821373"/>
              <a:gd name="connsiteY169" fmla="*/ 1522962 h 2648903"/>
              <a:gd name="connsiteX170" fmla="*/ 3084394 w 3821373"/>
              <a:gd name="connsiteY170" fmla="*/ 1563906 h 2648903"/>
              <a:gd name="connsiteX171" fmla="*/ 3063922 w 3821373"/>
              <a:gd name="connsiteY171" fmla="*/ 1604849 h 2648903"/>
              <a:gd name="connsiteX172" fmla="*/ 3036627 w 3821373"/>
              <a:gd name="connsiteY172" fmla="*/ 1611673 h 2648903"/>
              <a:gd name="connsiteX173" fmla="*/ 2995683 w 3821373"/>
              <a:gd name="connsiteY173" fmla="*/ 1632145 h 2648903"/>
              <a:gd name="connsiteX174" fmla="*/ 2879677 w 3821373"/>
              <a:gd name="connsiteY174" fmla="*/ 1625321 h 2648903"/>
              <a:gd name="connsiteX175" fmla="*/ 2736376 w 3821373"/>
              <a:gd name="connsiteY175" fmla="*/ 1618497 h 2648903"/>
              <a:gd name="connsiteX176" fmla="*/ 2709080 w 3821373"/>
              <a:gd name="connsiteY176" fmla="*/ 1611673 h 2648903"/>
              <a:gd name="connsiteX177" fmla="*/ 2627194 w 3821373"/>
              <a:gd name="connsiteY177" fmla="*/ 1598025 h 2648903"/>
              <a:gd name="connsiteX178" fmla="*/ 2579427 w 3821373"/>
              <a:gd name="connsiteY178" fmla="*/ 1577554 h 2648903"/>
              <a:gd name="connsiteX179" fmla="*/ 2558955 w 3821373"/>
              <a:gd name="connsiteY179" fmla="*/ 1570730 h 2648903"/>
              <a:gd name="connsiteX180" fmla="*/ 2538483 w 3821373"/>
              <a:gd name="connsiteY180" fmla="*/ 1557082 h 2648903"/>
              <a:gd name="connsiteX181" fmla="*/ 2518012 w 3821373"/>
              <a:gd name="connsiteY181" fmla="*/ 1550258 h 2648903"/>
              <a:gd name="connsiteX182" fmla="*/ 2470245 w 3821373"/>
              <a:gd name="connsiteY182" fmla="*/ 1529786 h 2648903"/>
              <a:gd name="connsiteX183" fmla="*/ 2272352 w 3821373"/>
              <a:gd name="connsiteY183" fmla="*/ 1543434 h 2648903"/>
              <a:gd name="connsiteX184" fmla="*/ 2204113 w 3821373"/>
              <a:gd name="connsiteY184" fmla="*/ 1550258 h 2648903"/>
              <a:gd name="connsiteX185" fmla="*/ 2074459 w 3821373"/>
              <a:gd name="connsiteY185" fmla="*/ 1570730 h 2648903"/>
              <a:gd name="connsiteX186" fmla="*/ 2047164 w 3821373"/>
              <a:gd name="connsiteY186" fmla="*/ 1584377 h 2648903"/>
              <a:gd name="connsiteX187" fmla="*/ 2026692 w 3821373"/>
              <a:gd name="connsiteY187" fmla="*/ 1591201 h 2648903"/>
              <a:gd name="connsiteX188" fmla="*/ 1985749 w 3821373"/>
              <a:gd name="connsiteY188" fmla="*/ 1611673 h 2648903"/>
              <a:gd name="connsiteX189" fmla="*/ 1944806 w 3821373"/>
              <a:gd name="connsiteY189" fmla="*/ 1638968 h 2648903"/>
              <a:gd name="connsiteX190" fmla="*/ 1924334 w 3821373"/>
              <a:gd name="connsiteY190" fmla="*/ 1652616 h 2648903"/>
              <a:gd name="connsiteX191" fmla="*/ 1876567 w 3821373"/>
              <a:gd name="connsiteY191" fmla="*/ 1673088 h 2648903"/>
              <a:gd name="connsiteX192" fmla="*/ 1856095 w 3821373"/>
              <a:gd name="connsiteY192" fmla="*/ 1693559 h 2648903"/>
              <a:gd name="connsiteX193" fmla="*/ 1835624 w 3821373"/>
              <a:gd name="connsiteY193" fmla="*/ 1700383 h 2648903"/>
              <a:gd name="connsiteX194" fmla="*/ 1794680 w 3821373"/>
              <a:gd name="connsiteY194" fmla="*/ 1720855 h 2648903"/>
              <a:gd name="connsiteX195" fmla="*/ 1781033 w 3821373"/>
              <a:gd name="connsiteY195" fmla="*/ 1741327 h 2648903"/>
              <a:gd name="connsiteX196" fmla="*/ 1760561 w 3821373"/>
              <a:gd name="connsiteY196" fmla="*/ 1748151 h 2648903"/>
              <a:gd name="connsiteX197" fmla="*/ 1740089 w 3821373"/>
              <a:gd name="connsiteY197" fmla="*/ 1761798 h 2648903"/>
              <a:gd name="connsiteX198" fmla="*/ 1719618 w 3821373"/>
              <a:gd name="connsiteY198" fmla="*/ 1768622 h 2648903"/>
              <a:gd name="connsiteX199" fmla="*/ 1678674 w 3821373"/>
              <a:gd name="connsiteY199" fmla="*/ 1789094 h 2648903"/>
              <a:gd name="connsiteX200" fmla="*/ 1637731 w 3821373"/>
              <a:gd name="connsiteY200" fmla="*/ 1809565 h 2648903"/>
              <a:gd name="connsiteX201" fmla="*/ 1617259 w 3821373"/>
              <a:gd name="connsiteY201" fmla="*/ 1823213 h 2648903"/>
              <a:gd name="connsiteX202" fmla="*/ 1576316 w 3821373"/>
              <a:gd name="connsiteY202" fmla="*/ 1836861 h 2648903"/>
              <a:gd name="connsiteX203" fmla="*/ 1549021 w 3821373"/>
              <a:gd name="connsiteY203" fmla="*/ 1850509 h 2648903"/>
              <a:gd name="connsiteX204" fmla="*/ 1521725 w 3821373"/>
              <a:gd name="connsiteY204" fmla="*/ 1857333 h 2648903"/>
              <a:gd name="connsiteX205" fmla="*/ 1487606 w 3821373"/>
              <a:gd name="connsiteY205" fmla="*/ 1870980 h 2648903"/>
              <a:gd name="connsiteX206" fmla="*/ 1467134 w 3821373"/>
              <a:gd name="connsiteY206" fmla="*/ 1877804 h 2648903"/>
              <a:gd name="connsiteX207" fmla="*/ 1446662 w 3821373"/>
              <a:gd name="connsiteY207" fmla="*/ 1891452 h 2648903"/>
              <a:gd name="connsiteX208" fmla="*/ 1426191 w 3821373"/>
              <a:gd name="connsiteY208" fmla="*/ 1898276 h 2648903"/>
              <a:gd name="connsiteX209" fmla="*/ 1405719 w 3821373"/>
              <a:gd name="connsiteY209" fmla="*/ 1911924 h 2648903"/>
              <a:gd name="connsiteX210" fmla="*/ 1385248 w 3821373"/>
              <a:gd name="connsiteY210" fmla="*/ 1918748 h 2648903"/>
              <a:gd name="connsiteX211" fmla="*/ 1357952 w 3821373"/>
              <a:gd name="connsiteY211" fmla="*/ 1932395 h 2648903"/>
              <a:gd name="connsiteX212" fmla="*/ 1317009 w 3821373"/>
              <a:gd name="connsiteY212" fmla="*/ 1959691 h 2648903"/>
              <a:gd name="connsiteX213" fmla="*/ 1276065 w 3821373"/>
              <a:gd name="connsiteY213" fmla="*/ 1986986 h 2648903"/>
              <a:gd name="connsiteX214" fmla="*/ 1255594 w 3821373"/>
              <a:gd name="connsiteY214" fmla="*/ 2000634 h 2648903"/>
              <a:gd name="connsiteX215" fmla="*/ 1228298 w 3821373"/>
              <a:gd name="connsiteY215" fmla="*/ 2041577 h 2648903"/>
              <a:gd name="connsiteX216" fmla="*/ 1207827 w 3821373"/>
              <a:gd name="connsiteY216" fmla="*/ 2048401 h 2648903"/>
              <a:gd name="connsiteX217" fmla="*/ 1187355 w 3821373"/>
              <a:gd name="connsiteY217" fmla="*/ 2089345 h 2648903"/>
              <a:gd name="connsiteX218" fmla="*/ 1180531 w 3821373"/>
              <a:gd name="connsiteY218" fmla="*/ 2109816 h 2648903"/>
              <a:gd name="connsiteX219" fmla="*/ 1160059 w 3821373"/>
              <a:gd name="connsiteY219" fmla="*/ 2150759 h 2648903"/>
              <a:gd name="connsiteX220" fmla="*/ 1139588 w 3821373"/>
              <a:gd name="connsiteY220" fmla="*/ 2416891 h 2648903"/>
              <a:gd name="connsiteX221" fmla="*/ 1132764 w 3821373"/>
              <a:gd name="connsiteY221" fmla="*/ 2519249 h 2648903"/>
              <a:gd name="connsiteX222" fmla="*/ 1119116 w 3821373"/>
              <a:gd name="connsiteY222" fmla="*/ 2546545 h 2648903"/>
              <a:gd name="connsiteX223" fmla="*/ 1098645 w 3821373"/>
              <a:gd name="connsiteY223" fmla="*/ 2587488 h 2648903"/>
              <a:gd name="connsiteX224" fmla="*/ 1091821 w 3821373"/>
              <a:gd name="connsiteY224" fmla="*/ 2607959 h 2648903"/>
              <a:gd name="connsiteX225" fmla="*/ 1071349 w 3821373"/>
              <a:gd name="connsiteY225" fmla="*/ 2648903 h 2648903"/>
              <a:gd name="connsiteX226" fmla="*/ 1030406 w 3821373"/>
              <a:gd name="connsiteY226" fmla="*/ 2635255 h 2648903"/>
              <a:gd name="connsiteX227" fmla="*/ 996286 w 3821373"/>
              <a:gd name="connsiteY227" fmla="*/ 2621607 h 2648903"/>
              <a:gd name="connsiteX228" fmla="*/ 968991 w 3821373"/>
              <a:gd name="connsiteY228" fmla="*/ 2614783 h 2648903"/>
              <a:gd name="connsiteX229" fmla="*/ 941695 w 3821373"/>
              <a:gd name="connsiteY229" fmla="*/ 2601136 h 2648903"/>
              <a:gd name="connsiteX230" fmla="*/ 921224 w 3821373"/>
              <a:gd name="connsiteY230" fmla="*/ 2594312 h 2648903"/>
              <a:gd name="connsiteX231" fmla="*/ 900752 w 3821373"/>
              <a:gd name="connsiteY231" fmla="*/ 2580664 h 2648903"/>
              <a:gd name="connsiteX232" fmla="*/ 866633 w 3821373"/>
              <a:gd name="connsiteY232" fmla="*/ 2573840 h 2648903"/>
              <a:gd name="connsiteX233" fmla="*/ 839337 w 3821373"/>
              <a:gd name="connsiteY233" fmla="*/ 2560192 h 2648903"/>
              <a:gd name="connsiteX234" fmla="*/ 798394 w 3821373"/>
              <a:gd name="connsiteY234" fmla="*/ 2546545 h 2648903"/>
              <a:gd name="connsiteX235" fmla="*/ 771098 w 3821373"/>
              <a:gd name="connsiteY235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975815 w 3821373"/>
              <a:gd name="connsiteY44" fmla="*/ 1898276 h 2648903"/>
              <a:gd name="connsiteX45" fmla="*/ 1016758 w 3821373"/>
              <a:gd name="connsiteY45" fmla="*/ 1877804 h 2648903"/>
              <a:gd name="connsiteX46" fmla="*/ 1078173 w 3821373"/>
              <a:gd name="connsiteY46" fmla="*/ 1864156 h 2648903"/>
              <a:gd name="connsiteX47" fmla="*/ 1098645 w 3821373"/>
              <a:gd name="connsiteY47" fmla="*/ 1850509 h 2648903"/>
              <a:gd name="connsiteX48" fmla="*/ 1125940 w 3821373"/>
              <a:gd name="connsiteY48" fmla="*/ 1843685 h 2648903"/>
              <a:gd name="connsiteX49" fmla="*/ 1146412 w 3821373"/>
              <a:gd name="connsiteY49" fmla="*/ 1823213 h 2648903"/>
              <a:gd name="connsiteX50" fmla="*/ 1194179 w 3821373"/>
              <a:gd name="connsiteY50" fmla="*/ 1802742 h 2648903"/>
              <a:gd name="connsiteX51" fmla="*/ 1207827 w 3821373"/>
              <a:gd name="connsiteY51" fmla="*/ 1782270 h 2648903"/>
              <a:gd name="connsiteX52" fmla="*/ 1214651 w 3821373"/>
              <a:gd name="connsiteY52" fmla="*/ 1761798 h 2648903"/>
              <a:gd name="connsiteX53" fmla="*/ 1235122 w 3821373"/>
              <a:gd name="connsiteY53" fmla="*/ 1748151 h 2648903"/>
              <a:gd name="connsiteX54" fmla="*/ 1262418 w 3821373"/>
              <a:gd name="connsiteY54" fmla="*/ 1700383 h 2648903"/>
              <a:gd name="connsiteX55" fmla="*/ 1317009 w 3821373"/>
              <a:gd name="connsiteY55" fmla="*/ 1638968 h 2648903"/>
              <a:gd name="connsiteX56" fmla="*/ 1337480 w 3821373"/>
              <a:gd name="connsiteY56" fmla="*/ 1577554 h 2648903"/>
              <a:gd name="connsiteX57" fmla="*/ 1351128 w 3821373"/>
              <a:gd name="connsiteY57" fmla="*/ 1557082 h 2648903"/>
              <a:gd name="connsiteX58" fmla="*/ 1364776 w 3821373"/>
              <a:gd name="connsiteY58" fmla="*/ 1495667 h 2648903"/>
              <a:gd name="connsiteX59" fmla="*/ 1378424 w 3821373"/>
              <a:gd name="connsiteY59" fmla="*/ 1447900 h 2648903"/>
              <a:gd name="connsiteX60" fmla="*/ 1398895 w 3821373"/>
              <a:gd name="connsiteY60" fmla="*/ 1325070 h 2648903"/>
              <a:gd name="connsiteX61" fmla="*/ 1405719 w 3821373"/>
              <a:gd name="connsiteY61" fmla="*/ 1270479 h 2648903"/>
              <a:gd name="connsiteX62" fmla="*/ 1419367 w 3821373"/>
              <a:gd name="connsiteY62" fmla="*/ 1236359 h 2648903"/>
              <a:gd name="connsiteX63" fmla="*/ 1439839 w 3821373"/>
              <a:gd name="connsiteY63" fmla="*/ 1188592 h 2648903"/>
              <a:gd name="connsiteX64" fmla="*/ 1467134 w 3821373"/>
              <a:gd name="connsiteY64" fmla="*/ 1147649 h 2648903"/>
              <a:gd name="connsiteX65" fmla="*/ 1494430 w 3821373"/>
              <a:gd name="connsiteY65" fmla="*/ 1106706 h 2648903"/>
              <a:gd name="connsiteX66" fmla="*/ 1508077 w 3821373"/>
              <a:gd name="connsiteY66" fmla="*/ 1086234 h 2648903"/>
              <a:gd name="connsiteX67" fmla="*/ 1528549 w 3821373"/>
              <a:gd name="connsiteY67" fmla="*/ 1072586 h 2648903"/>
              <a:gd name="connsiteX68" fmla="*/ 1535373 w 3821373"/>
              <a:gd name="connsiteY68" fmla="*/ 1052115 h 2648903"/>
              <a:gd name="connsiteX69" fmla="*/ 1569492 w 3821373"/>
              <a:gd name="connsiteY69" fmla="*/ 1011171 h 2648903"/>
              <a:gd name="connsiteX70" fmla="*/ 1576316 w 3821373"/>
              <a:gd name="connsiteY70" fmla="*/ 990700 h 2648903"/>
              <a:gd name="connsiteX71" fmla="*/ 1603612 w 3821373"/>
              <a:gd name="connsiteY71" fmla="*/ 949756 h 2648903"/>
              <a:gd name="connsiteX72" fmla="*/ 1617259 w 3821373"/>
              <a:gd name="connsiteY72" fmla="*/ 929285 h 2648903"/>
              <a:gd name="connsiteX73" fmla="*/ 1637731 w 3821373"/>
              <a:gd name="connsiteY73" fmla="*/ 908813 h 2648903"/>
              <a:gd name="connsiteX74" fmla="*/ 1644555 w 3821373"/>
              <a:gd name="connsiteY74" fmla="*/ 888342 h 2648903"/>
              <a:gd name="connsiteX75" fmla="*/ 1658203 w 3821373"/>
              <a:gd name="connsiteY75" fmla="*/ 861046 h 2648903"/>
              <a:gd name="connsiteX76" fmla="*/ 1665027 w 3821373"/>
              <a:gd name="connsiteY76" fmla="*/ 820103 h 2648903"/>
              <a:gd name="connsiteX77" fmla="*/ 1651379 w 3821373"/>
              <a:gd name="connsiteY77" fmla="*/ 540324 h 2648903"/>
              <a:gd name="connsiteX78" fmla="*/ 1610436 w 3821373"/>
              <a:gd name="connsiteY78" fmla="*/ 553971 h 2648903"/>
              <a:gd name="connsiteX79" fmla="*/ 1610436 w 3821373"/>
              <a:gd name="connsiteY79" fmla="*/ 431142 h 2648903"/>
              <a:gd name="connsiteX80" fmla="*/ 1583140 w 3821373"/>
              <a:gd name="connsiteY80" fmla="*/ 424318 h 2648903"/>
              <a:gd name="connsiteX81" fmla="*/ 1562668 w 3821373"/>
              <a:gd name="connsiteY81" fmla="*/ 410670 h 2648903"/>
              <a:gd name="connsiteX82" fmla="*/ 1521725 w 3821373"/>
              <a:gd name="connsiteY82" fmla="*/ 397022 h 2648903"/>
              <a:gd name="connsiteX83" fmla="*/ 1501254 w 3821373"/>
              <a:gd name="connsiteY83" fmla="*/ 356079 h 2648903"/>
              <a:gd name="connsiteX84" fmla="*/ 1473958 w 3821373"/>
              <a:gd name="connsiteY84" fmla="*/ 294664 h 2648903"/>
              <a:gd name="connsiteX85" fmla="*/ 1453486 w 3821373"/>
              <a:gd name="connsiteY85" fmla="*/ 287840 h 2648903"/>
              <a:gd name="connsiteX86" fmla="*/ 1446662 w 3821373"/>
              <a:gd name="connsiteY86" fmla="*/ 267368 h 2648903"/>
              <a:gd name="connsiteX87" fmla="*/ 1433015 w 3821373"/>
              <a:gd name="connsiteY87" fmla="*/ 233249 h 2648903"/>
              <a:gd name="connsiteX88" fmla="*/ 1460310 w 3821373"/>
              <a:gd name="connsiteY88" fmla="*/ 103595 h 2648903"/>
              <a:gd name="connsiteX89" fmla="*/ 1487606 w 3821373"/>
              <a:gd name="connsiteY89" fmla="*/ 96771 h 2648903"/>
              <a:gd name="connsiteX90" fmla="*/ 1508077 w 3821373"/>
              <a:gd name="connsiteY90" fmla="*/ 83124 h 2648903"/>
              <a:gd name="connsiteX91" fmla="*/ 1528549 w 3821373"/>
              <a:gd name="connsiteY91" fmla="*/ 76300 h 2648903"/>
              <a:gd name="connsiteX92" fmla="*/ 1555845 w 3821373"/>
              <a:gd name="connsiteY92" fmla="*/ 62652 h 2648903"/>
              <a:gd name="connsiteX93" fmla="*/ 1658203 w 3821373"/>
              <a:gd name="connsiteY93" fmla="*/ 69476 h 2648903"/>
              <a:gd name="connsiteX94" fmla="*/ 1705970 w 3821373"/>
              <a:gd name="connsiteY94" fmla="*/ 83124 h 2648903"/>
              <a:gd name="connsiteX95" fmla="*/ 1753737 w 3821373"/>
              <a:gd name="connsiteY95" fmla="*/ 89948 h 2648903"/>
              <a:gd name="connsiteX96" fmla="*/ 1821976 w 3821373"/>
              <a:gd name="connsiteY96" fmla="*/ 110419 h 2648903"/>
              <a:gd name="connsiteX97" fmla="*/ 1903862 w 3821373"/>
              <a:gd name="connsiteY97" fmla="*/ 130891 h 2648903"/>
              <a:gd name="connsiteX98" fmla="*/ 2033516 w 3821373"/>
              <a:gd name="connsiteY98" fmla="*/ 137715 h 2648903"/>
              <a:gd name="connsiteX99" fmla="*/ 2374710 w 3821373"/>
              <a:gd name="connsiteY99" fmla="*/ 130891 h 2648903"/>
              <a:gd name="connsiteX100" fmla="*/ 2402006 w 3821373"/>
              <a:gd name="connsiteY100" fmla="*/ 117243 h 2648903"/>
              <a:gd name="connsiteX101" fmla="*/ 2422477 w 3821373"/>
              <a:gd name="connsiteY101" fmla="*/ 110419 h 2648903"/>
              <a:gd name="connsiteX102" fmla="*/ 2463421 w 3821373"/>
              <a:gd name="connsiteY102" fmla="*/ 89948 h 2648903"/>
              <a:gd name="connsiteX103" fmla="*/ 2504364 w 3821373"/>
              <a:gd name="connsiteY103" fmla="*/ 69476 h 2648903"/>
              <a:gd name="connsiteX104" fmla="*/ 2524836 w 3821373"/>
              <a:gd name="connsiteY104" fmla="*/ 55828 h 2648903"/>
              <a:gd name="connsiteX105" fmla="*/ 2545307 w 3821373"/>
              <a:gd name="connsiteY105" fmla="*/ 49004 h 2648903"/>
              <a:gd name="connsiteX106" fmla="*/ 2586251 w 3821373"/>
              <a:gd name="connsiteY106" fmla="*/ 28533 h 2648903"/>
              <a:gd name="connsiteX107" fmla="*/ 2613546 w 3821373"/>
              <a:gd name="connsiteY107" fmla="*/ 8061 h 2648903"/>
              <a:gd name="connsiteX108" fmla="*/ 2722728 w 3821373"/>
              <a:gd name="connsiteY108" fmla="*/ 8061 h 2648903"/>
              <a:gd name="connsiteX109" fmla="*/ 2763671 w 3821373"/>
              <a:gd name="connsiteY109" fmla="*/ 42180 h 2648903"/>
              <a:gd name="connsiteX110" fmla="*/ 2784143 w 3821373"/>
              <a:gd name="connsiteY110" fmla="*/ 49004 h 2648903"/>
              <a:gd name="connsiteX111" fmla="*/ 2811439 w 3821373"/>
              <a:gd name="connsiteY111" fmla="*/ 83124 h 2648903"/>
              <a:gd name="connsiteX112" fmla="*/ 2825086 w 3821373"/>
              <a:gd name="connsiteY112" fmla="*/ 103595 h 2648903"/>
              <a:gd name="connsiteX113" fmla="*/ 2831910 w 3821373"/>
              <a:gd name="connsiteY113" fmla="*/ 124067 h 2648903"/>
              <a:gd name="connsiteX114" fmla="*/ 2852382 w 3821373"/>
              <a:gd name="connsiteY114" fmla="*/ 130891 h 2648903"/>
              <a:gd name="connsiteX115" fmla="*/ 2859206 w 3821373"/>
              <a:gd name="connsiteY115" fmla="*/ 151362 h 2648903"/>
              <a:gd name="connsiteX116" fmla="*/ 2879677 w 3821373"/>
              <a:gd name="connsiteY116" fmla="*/ 158186 h 2648903"/>
              <a:gd name="connsiteX117" fmla="*/ 2920621 w 3821373"/>
              <a:gd name="connsiteY117" fmla="*/ 178658 h 2648903"/>
              <a:gd name="connsiteX118" fmla="*/ 2941092 w 3821373"/>
              <a:gd name="connsiteY118" fmla="*/ 192306 h 2648903"/>
              <a:gd name="connsiteX119" fmla="*/ 2961564 w 3821373"/>
              <a:gd name="connsiteY119" fmla="*/ 199130 h 2648903"/>
              <a:gd name="connsiteX120" fmla="*/ 2968388 w 3821373"/>
              <a:gd name="connsiteY120" fmla="*/ 219601 h 2648903"/>
              <a:gd name="connsiteX121" fmla="*/ 3002507 w 3821373"/>
              <a:gd name="connsiteY121" fmla="*/ 233249 h 2648903"/>
              <a:gd name="connsiteX122" fmla="*/ 3043451 w 3821373"/>
              <a:gd name="connsiteY122" fmla="*/ 246897 h 2648903"/>
              <a:gd name="connsiteX123" fmla="*/ 3070746 w 3821373"/>
              <a:gd name="connsiteY123" fmla="*/ 287840 h 2648903"/>
              <a:gd name="connsiteX124" fmla="*/ 3098042 w 3821373"/>
              <a:gd name="connsiteY124" fmla="*/ 301488 h 2648903"/>
              <a:gd name="connsiteX125" fmla="*/ 3118513 w 3821373"/>
              <a:gd name="connsiteY125" fmla="*/ 308312 h 2648903"/>
              <a:gd name="connsiteX126" fmla="*/ 3159457 w 3821373"/>
              <a:gd name="connsiteY126" fmla="*/ 328783 h 2648903"/>
              <a:gd name="connsiteX127" fmla="*/ 3179928 w 3821373"/>
              <a:gd name="connsiteY127" fmla="*/ 342431 h 2648903"/>
              <a:gd name="connsiteX128" fmla="*/ 3220871 w 3821373"/>
              <a:gd name="connsiteY128" fmla="*/ 356079 h 2648903"/>
              <a:gd name="connsiteX129" fmla="*/ 3241343 w 3821373"/>
              <a:gd name="connsiteY129" fmla="*/ 369727 h 2648903"/>
              <a:gd name="connsiteX130" fmla="*/ 3282286 w 3821373"/>
              <a:gd name="connsiteY130" fmla="*/ 390198 h 2648903"/>
              <a:gd name="connsiteX131" fmla="*/ 3289110 w 3821373"/>
              <a:gd name="connsiteY131" fmla="*/ 410670 h 2648903"/>
              <a:gd name="connsiteX132" fmla="*/ 3309582 w 3821373"/>
              <a:gd name="connsiteY132" fmla="*/ 417494 h 2648903"/>
              <a:gd name="connsiteX133" fmla="*/ 3350525 w 3821373"/>
              <a:gd name="connsiteY133" fmla="*/ 437965 h 2648903"/>
              <a:gd name="connsiteX134" fmla="*/ 3357349 w 3821373"/>
              <a:gd name="connsiteY134" fmla="*/ 458437 h 2648903"/>
              <a:gd name="connsiteX135" fmla="*/ 3377821 w 3821373"/>
              <a:gd name="connsiteY135" fmla="*/ 465261 h 2648903"/>
              <a:gd name="connsiteX136" fmla="*/ 3398292 w 3821373"/>
              <a:gd name="connsiteY136" fmla="*/ 478909 h 2648903"/>
              <a:gd name="connsiteX137" fmla="*/ 3418764 w 3821373"/>
              <a:gd name="connsiteY137" fmla="*/ 485733 h 2648903"/>
              <a:gd name="connsiteX138" fmla="*/ 3439236 w 3821373"/>
              <a:gd name="connsiteY138" fmla="*/ 499380 h 2648903"/>
              <a:gd name="connsiteX139" fmla="*/ 3459707 w 3821373"/>
              <a:gd name="connsiteY139" fmla="*/ 506204 h 2648903"/>
              <a:gd name="connsiteX140" fmla="*/ 3500651 w 3821373"/>
              <a:gd name="connsiteY140" fmla="*/ 526676 h 2648903"/>
              <a:gd name="connsiteX141" fmla="*/ 3514298 w 3821373"/>
              <a:gd name="connsiteY141" fmla="*/ 547148 h 2648903"/>
              <a:gd name="connsiteX142" fmla="*/ 3589361 w 3821373"/>
              <a:gd name="connsiteY142" fmla="*/ 567619 h 2648903"/>
              <a:gd name="connsiteX143" fmla="*/ 3609833 w 3821373"/>
              <a:gd name="connsiteY143" fmla="*/ 581267 h 2648903"/>
              <a:gd name="connsiteX144" fmla="*/ 3759958 w 3821373"/>
              <a:gd name="connsiteY144" fmla="*/ 594915 h 2648903"/>
              <a:gd name="connsiteX145" fmla="*/ 3780430 w 3821373"/>
              <a:gd name="connsiteY145" fmla="*/ 608562 h 2648903"/>
              <a:gd name="connsiteX146" fmla="*/ 3800901 w 3821373"/>
              <a:gd name="connsiteY146" fmla="*/ 615386 h 2648903"/>
              <a:gd name="connsiteX147" fmla="*/ 3807725 w 3821373"/>
              <a:gd name="connsiteY147" fmla="*/ 635858 h 2648903"/>
              <a:gd name="connsiteX148" fmla="*/ 3821373 w 3821373"/>
              <a:gd name="connsiteY148" fmla="*/ 656330 h 2648903"/>
              <a:gd name="connsiteX149" fmla="*/ 3807725 w 3821373"/>
              <a:gd name="connsiteY149" fmla="*/ 697273 h 2648903"/>
              <a:gd name="connsiteX150" fmla="*/ 3787254 w 3821373"/>
              <a:gd name="connsiteY150" fmla="*/ 717745 h 2648903"/>
              <a:gd name="connsiteX151" fmla="*/ 3766782 w 3821373"/>
              <a:gd name="connsiteY151" fmla="*/ 724568 h 2648903"/>
              <a:gd name="connsiteX152" fmla="*/ 3568889 w 3821373"/>
              <a:gd name="connsiteY152" fmla="*/ 738216 h 2648903"/>
              <a:gd name="connsiteX153" fmla="*/ 3493827 w 3821373"/>
              <a:gd name="connsiteY153" fmla="*/ 745040 h 2648903"/>
              <a:gd name="connsiteX154" fmla="*/ 3384645 w 3821373"/>
              <a:gd name="connsiteY154" fmla="*/ 765512 h 2648903"/>
              <a:gd name="connsiteX155" fmla="*/ 3364173 w 3821373"/>
              <a:gd name="connsiteY155" fmla="*/ 779159 h 2648903"/>
              <a:gd name="connsiteX156" fmla="*/ 3343701 w 3821373"/>
              <a:gd name="connsiteY156" fmla="*/ 785983 h 2648903"/>
              <a:gd name="connsiteX157" fmla="*/ 3323230 w 3821373"/>
              <a:gd name="connsiteY157" fmla="*/ 799631 h 2648903"/>
              <a:gd name="connsiteX158" fmla="*/ 3275462 w 3821373"/>
              <a:gd name="connsiteY158" fmla="*/ 813279 h 2648903"/>
              <a:gd name="connsiteX159" fmla="*/ 3254991 w 3821373"/>
              <a:gd name="connsiteY159" fmla="*/ 854222 h 2648903"/>
              <a:gd name="connsiteX160" fmla="*/ 3234519 w 3821373"/>
              <a:gd name="connsiteY160" fmla="*/ 895165 h 2648903"/>
              <a:gd name="connsiteX161" fmla="*/ 3214048 w 3821373"/>
              <a:gd name="connsiteY161" fmla="*/ 936109 h 2648903"/>
              <a:gd name="connsiteX162" fmla="*/ 3207224 w 3821373"/>
              <a:gd name="connsiteY162" fmla="*/ 956580 h 2648903"/>
              <a:gd name="connsiteX163" fmla="*/ 3193576 w 3821373"/>
              <a:gd name="connsiteY163" fmla="*/ 977052 h 2648903"/>
              <a:gd name="connsiteX164" fmla="*/ 3179928 w 3821373"/>
              <a:gd name="connsiteY164" fmla="*/ 1017995 h 2648903"/>
              <a:gd name="connsiteX165" fmla="*/ 3166280 w 3821373"/>
              <a:gd name="connsiteY165" fmla="*/ 1045291 h 2648903"/>
              <a:gd name="connsiteX166" fmla="*/ 3138985 w 3821373"/>
              <a:gd name="connsiteY166" fmla="*/ 1134001 h 2648903"/>
              <a:gd name="connsiteX167" fmla="*/ 3125337 w 3821373"/>
              <a:gd name="connsiteY167" fmla="*/ 1161297 h 2648903"/>
              <a:gd name="connsiteX168" fmla="*/ 3104865 w 3821373"/>
              <a:gd name="connsiteY168" fmla="*/ 1522962 h 2648903"/>
              <a:gd name="connsiteX169" fmla="*/ 3084394 w 3821373"/>
              <a:gd name="connsiteY169" fmla="*/ 1563906 h 2648903"/>
              <a:gd name="connsiteX170" fmla="*/ 3063922 w 3821373"/>
              <a:gd name="connsiteY170" fmla="*/ 1604849 h 2648903"/>
              <a:gd name="connsiteX171" fmla="*/ 3036627 w 3821373"/>
              <a:gd name="connsiteY171" fmla="*/ 1611673 h 2648903"/>
              <a:gd name="connsiteX172" fmla="*/ 2995683 w 3821373"/>
              <a:gd name="connsiteY172" fmla="*/ 1632145 h 2648903"/>
              <a:gd name="connsiteX173" fmla="*/ 2879677 w 3821373"/>
              <a:gd name="connsiteY173" fmla="*/ 1625321 h 2648903"/>
              <a:gd name="connsiteX174" fmla="*/ 2736376 w 3821373"/>
              <a:gd name="connsiteY174" fmla="*/ 1618497 h 2648903"/>
              <a:gd name="connsiteX175" fmla="*/ 2709080 w 3821373"/>
              <a:gd name="connsiteY175" fmla="*/ 1611673 h 2648903"/>
              <a:gd name="connsiteX176" fmla="*/ 2627194 w 3821373"/>
              <a:gd name="connsiteY176" fmla="*/ 1598025 h 2648903"/>
              <a:gd name="connsiteX177" fmla="*/ 2579427 w 3821373"/>
              <a:gd name="connsiteY177" fmla="*/ 1577554 h 2648903"/>
              <a:gd name="connsiteX178" fmla="*/ 2558955 w 3821373"/>
              <a:gd name="connsiteY178" fmla="*/ 1570730 h 2648903"/>
              <a:gd name="connsiteX179" fmla="*/ 2538483 w 3821373"/>
              <a:gd name="connsiteY179" fmla="*/ 1557082 h 2648903"/>
              <a:gd name="connsiteX180" fmla="*/ 2518012 w 3821373"/>
              <a:gd name="connsiteY180" fmla="*/ 1550258 h 2648903"/>
              <a:gd name="connsiteX181" fmla="*/ 2470245 w 3821373"/>
              <a:gd name="connsiteY181" fmla="*/ 1529786 h 2648903"/>
              <a:gd name="connsiteX182" fmla="*/ 2272352 w 3821373"/>
              <a:gd name="connsiteY182" fmla="*/ 1543434 h 2648903"/>
              <a:gd name="connsiteX183" fmla="*/ 2204113 w 3821373"/>
              <a:gd name="connsiteY183" fmla="*/ 1550258 h 2648903"/>
              <a:gd name="connsiteX184" fmla="*/ 2074459 w 3821373"/>
              <a:gd name="connsiteY184" fmla="*/ 1570730 h 2648903"/>
              <a:gd name="connsiteX185" fmla="*/ 2047164 w 3821373"/>
              <a:gd name="connsiteY185" fmla="*/ 1584377 h 2648903"/>
              <a:gd name="connsiteX186" fmla="*/ 2026692 w 3821373"/>
              <a:gd name="connsiteY186" fmla="*/ 1591201 h 2648903"/>
              <a:gd name="connsiteX187" fmla="*/ 1985749 w 3821373"/>
              <a:gd name="connsiteY187" fmla="*/ 1611673 h 2648903"/>
              <a:gd name="connsiteX188" fmla="*/ 1944806 w 3821373"/>
              <a:gd name="connsiteY188" fmla="*/ 1638968 h 2648903"/>
              <a:gd name="connsiteX189" fmla="*/ 1924334 w 3821373"/>
              <a:gd name="connsiteY189" fmla="*/ 1652616 h 2648903"/>
              <a:gd name="connsiteX190" fmla="*/ 1876567 w 3821373"/>
              <a:gd name="connsiteY190" fmla="*/ 1673088 h 2648903"/>
              <a:gd name="connsiteX191" fmla="*/ 1856095 w 3821373"/>
              <a:gd name="connsiteY191" fmla="*/ 1693559 h 2648903"/>
              <a:gd name="connsiteX192" fmla="*/ 1835624 w 3821373"/>
              <a:gd name="connsiteY192" fmla="*/ 1700383 h 2648903"/>
              <a:gd name="connsiteX193" fmla="*/ 1794680 w 3821373"/>
              <a:gd name="connsiteY193" fmla="*/ 1720855 h 2648903"/>
              <a:gd name="connsiteX194" fmla="*/ 1781033 w 3821373"/>
              <a:gd name="connsiteY194" fmla="*/ 1741327 h 2648903"/>
              <a:gd name="connsiteX195" fmla="*/ 1760561 w 3821373"/>
              <a:gd name="connsiteY195" fmla="*/ 1748151 h 2648903"/>
              <a:gd name="connsiteX196" fmla="*/ 1740089 w 3821373"/>
              <a:gd name="connsiteY196" fmla="*/ 1761798 h 2648903"/>
              <a:gd name="connsiteX197" fmla="*/ 1719618 w 3821373"/>
              <a:gd name="connsiteY197" fmla="*/ 1768622 h 2648903"/>
              <a:gd name="connsiteX198" fmla="*/ 1678674 w 3821373"/>
              <a:gd name="connsiteY198" fmla="*/ 1789094 h 2648903"/>
              <a:gd name="connsiteX199" fmla="*/ 1637731 w 3821373"/>
              <a:gd name="connsiteY199" fmla="*/ 1809565 h 2648903"/>
              <a:gd name="connsiteX200" fmla="*/ 1617259 w 3821373"/>
              <a:gd name="connsiteY200" fmla="*/ 1823213 h 2648903"/>
              <a:gd name="connsiteX201" fmla="*/ 1576316 w 3821373"/>
              <a:gd name="connsiteY201" fmla="*/ 1836861 h 2648903"/>
              <a:gd name="connsiteX202" fmla="*/ 1549021 w 3821373"/>
              <a:gd name="connsiteY202" fmla="*/ 1850509 h 2648903"/>
              <a:gd name="connsiteX203" fmla="*/ 1521725 w 3821373"/>
              <a:gd name="connsiteY203" fmla="*/ 1857333 h 2648903"/>
              <a:gd name="connsiteX204" fmla="*/ 1487606 w 3821373"/>
              <a:gd name="connsiteY204" fmla="*/ 1870980 h 2648903"/>
              <a:gd name="connsiteX205" fmla="*/ 1467134 w 3821373"/>
              <a:gd name="connsiteY205" fmla="*/ 1877804 h 2648903"/>
              <a:gd name="connsiteX206" fmla="*/ 1446662 w 3821373"/>
              <a:gd name="connsiteY206" fmla="*/ 1891452 h 2648903"/>
              <a:gd name="connsiteX207" fmla="*/ 1426191 w 3821373"/>
              <a:gd name="connsiteY207" fmla="*/ 1898276 h 2648903"/>
              <a:gd name="connsiteX208" fmla="*/ 1405719 w 3821373"/>
              <a:gd name="connsiteY208" fmla="*/ 1911924 h 2648903"/>
              <a:gd name="connsiteX209" fmla="*/ 1385248 w 3821373"/>
              <a:gd name="connsiteY209" fmla="*/ 1918748 h 2648903"/>
              <a:gd name="connsiteX210" fmla="*/ 1357952 w 3821373"/>
              <a:gd name="connsiteY210" fmla="*/ 1932395 h 2648903"/>
              <a:gd name="connsiteX211" fmla="*/ 1317009 w 3821373"/>
              <a:gd name="connsiteY211" fmla="*/ 1959691 h 2648903"/>
              <a:gd name="connsiteX212" fmla="*/ 1276065 w 3821373"/>
              <a:gd name="connsiteY212" fmla="*/ 1986986 h 2648903"/>
              <a:gd name="connsiteX213" fmla="*/ 1255594 w 3821373"/>
              <a:gd name="connsiteY213" fmla="*/ 2000634 h 2648903"/>
              <a:gd name="connsiteX214" fmla="*/ 1228298 w 3821373"/>
              <a:gd name="connsiteY214" fmla="*/ 2041577 h 2648903"/>
              <a:gd name="connsiteX215" fmla="*/ 1207827 w 3821373"/>
              <a:gd name="connsiteY215" fmla="*/ 2048401 h 2648903"/>
              <a:gd name="connsiteX216" fmla="*/ 1187355 w 3821373"/>
              <a:gd name="connsiteY216" fmla="*/ 2089345 h 2648903"/>
              <a:gd name="connsiteX217" fmla="*/ 1180531 w 3821373"/>
              <a:gd name="connsiteY217" fmla="*/ 2109816 h 2648903"/>
              <a:gd name="connsiteX218" fmla="*/ 1160059 w 3821373"/>
              <a:gd name="connsiteY218" fmla="*/ 2150759 h 2648903"/>
              <a:gd name="connsiteX219" fmla="*/ 1139588 w 3821373"/>
              <a:gd name="connsiteY219" fmla="*/ 2416891 h 2648903"/>
              <a:gd name="connsiteX220" fmla="*/ 1132764 w 3821373"/>
              <a:gd name="connsiteY220" fmla="*/ 2519249 h 2648903"/>
              <a:gd name="connsiteX221" fmla="*/ 1119116 w 3821373"/>
              <a:gd name="connsiteY221" fmla="*/ 2546545 h 2648903"/>
              <a:gd name="connsiteX222" fmla="*/ 1098645 w 3821373"/>
              <a:gd name="connsiteY222" fmla="*/ 2587488 h 2648903"/>
              <a:gd name="connsiteX223" fmla="*/ 1091821 w 3821373"/>
              <a:gd name="connsiteY223" fmla="*/ 2607959 h 2648903"/>
              <a:gd name="connsiteX224" fmla="*/ 1071349 w 3821373"/>
              <a:gd name="connsiteY224" fmla="*/ 2648903 h 2648903"/>
              <a:gd name="connsiteX225" fmla="*/ 1030406 w 3821373"/>
              <a:gd name="connsiteY225" fmla="*/ 2635255 h 2648903"/>
              <a:gd name="connsiteX226" fmla="*/ 996286 w 3821373"/>
              <a:gd name="connsiteY226" fmla="*/ 2621607 h 2648903"/>
              <a:gd name="connsiteX227" fmla="*/ 968991 w 3821373"/>
              <a:gd name="connsiteY227" fmla="*/ 2614783 h 2648903"/>
              <a:gd name="connsiteX228" fmla="*/ 941695 w 3821373"/>
              <a:gd name="connsiteY228" fmla="*/ 2601136 h 2648903"/>
              <a:gd name="connsiteX229" fmla="*/ 921224 w 3821373"/>
              <a:gd name="connsiteY229" fmla="*/ 2594312 h 2648903"/>
              <a:gd name="connsiteX230" fmla="*/ 900752 w 3821373"/>
              <a:gd name="connsiteY230" fmla="*/ 2580664 h 2648903"/>
              <a:gd name="connsiteX231" fmla="*/ 866633 w 3821373"/>
              <a:gd name="connsiteY231" fmla="*/ 2573840 h 2648903"/>
              <a:gd name="connsiteX232" fmla="*/ 839337 w 3821373"/>
              <a:gd name="connsiteY232" fmla="*/ 2560192 h 2648903"/>
              <a:gd name="connsiteX233" fmla="*/ 798394 w 3821373"/>
              <a:gd name="connsiteY233" fmla="*/ 2546545 h 2648903"/>
              <a:gd name="connsiteX234" fmla="*/ 771098 w 3821373"/>
              <a:gd name="connsiteY234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016758 w 3821373"/>
              <a:gd name="connsiteY44" fmla="*/ 1877804 h 2648903"/>
              <a:gd name="connsiteX45" fmla="*/ 1078173 w 3821373"/>
              <a:gd name="connsiteY45" fmla="*/ 1864156 h 2648903"/>
              <a:gd name="connsiteX46" fmla="*/ 1098645 w 3821373"/>
              <a:gd name="connsiteY46" fmla="*/ 1850509 h 2648903"/>
              <a:gd name="connsiteX47" fmla="*/ 1125940 w 3821373"/>
              <a:gd name="connsiteY47" fmla="*/ 1843685 h 2648903"/>
              <a:gd name="connsiteX48" fmla="*/ 1146412 w 3821373"/>
              <a:gd name="connsiteY48" fmla="*/ 1823213 h 2648903"/>
              <a:gd name="connsiteX49" fmla="*/ 1194179 w 3821373"/>
              <a:gd name="connsiteY49" fmla="*/ 1802742 h 2648903"/>
              <a:gd name="connsiteX50" fmla="*/ 1207827 w 3821373"/>
              <a:gd name="connsiteY50" fmla="*/ 1782270 h 2648903"/>
              <a:gd name="connsiteX51" fmla="*/ 1214651 w 3821373"/>
              <a:gd name="connsiteY51" fmla="*/ 1761798 h 2648903"/>
              <a:gd name="connsiteX52" fmla="*/ 1235122 w 3821373"/>
              <a:gd name="connsiteY52" fmla="*/ 1748151 h 2648903"/>
              <a:gd name="connsiteX53" fmla="*/ 1262418 w 3821373"/>
              <a:gd name="connsiteY53" fmla="*/ 1700383 h 2648903"/>
              <a:gd name="connsiteX54" fmla="*/ 1317009 w 3821373"/>
              <a:gd name="connsiteY54" fmla="*/ 1638968 h 2648903"/>
              <a:gd name="connsiteX55" fmla="*/ 1337480 w 3821373"/>
              <a:gd name="connsiteY55" fmla="*/ 1577554 h 2648903"/>
              <a:gd name="connsiteX56" fmla="*/ 1351128 w 3821373"/>
              <a:gd name="connsiteY56" fmla="*/ 1557082 h 2648903"/>
              <a:gd name="connsiteX57" fmla="*/ 1364776 w 3821373"/>
              <a:gd name="connsiteY57" fmla="*/ 1495667 h 2648903"/>
              <a:gd name="connsiteX58" fmla="*/ 1378424 w 3821373"/>
              <a:gd name="connsiteY58" fmla="*/ 1447900 h 2648903"/>
              <a:gd name="connsiteX59" fmla="*/ 1398895 w 3821373"/>
              <a:gd name="connsiteY59" fmla="*/ 1325070 h 2648903"/>
              <a:gd name="connsiteX60" fmla="*/ 1405719 w 3821373"/>
              <a:gd name="connsiteY60" fmla="*/ 1270479 h 2648903"/>
              <a:gd name="connsiteX61" fmla="*/ 1419367 w 3821373"/>
              <a:gd name="connsiteY61" fmla="*/ 1236359 h 2648903"/>
              <a:gd name="connsiteX62" fmla="*/ 1439839 w 3821373"/>
              <a:gd name="connsiteY62" fmla="*/ 1188592 h 2648903"/>
              <a:gd name="connsiteX63" fmla="*/ 1467134 w 3821373"/>
              <a:gd name="connsiteY63" fmla="*/ 1147649 h 2648903"/>
              <a:gd name="connsiteX64" fmla="*/ 1494430 w 3821373"/>
              <a:gd name="connsiteY64" fmla="*/ 1106706 h 2648903"/>
              <a:gd name="connsiteX65" fmla="*/ 1508077 w 3821373"/>
              <a:gd name="connsiteY65" fmla="*/ 1086234 h 2648903"/>
              <a:gd name="connsiteX66" fmla="*/ 1528549 w 3821373"/>
              <a:gd name="connsiteY66" fmla="*/ 1072586 h 2648903"/>
              <a:gd name="connsiteX67" fmla="*/ 1535373 w 3821373"/>
              <a:gd name="connsiteY67" fmla="*/ 1052115 h 2648903"/>
              <a:gd name="connsiteX68" fmla="*/ 1569492 w 3821373"/>
              <a:gd name="connsiteY68" fmla="*/ 1011171 h 2648903"/>
              <a:gd name="connsiteX69" fmla="*/ 1576316 w 3821373"/>
              <a:gd name="connsiteY69" fmla="*/ 990700 h 2648903"/>
              <a:gd name="connsiteX70" fmla="*/ 1603612 w 3821373"/>
              <a:gd name="connsiteY70" fmla="*/ 949756 h 2648903"/>
              <a:gd name="connsiteX71" fmla="*/ 1617259 w 3821373"/>
              <a:gd name="connsiteY71" fmla="*/ 929285 h 2648903"/>
              <a:gd name="connsiteX72" fmla="*/ 1637731 w 3821373"/>
              <a:gd name="connsiteY72" fmla="*/ 908813 h 2648903"/>
              <a:gd name="connsiteX73" fmla="*/ 1644555 w 3821373"/>
              <a:gd name="connsiteY73" fmla="*/ 888342 h 2648903"/>
              <a:gd name="connsiteX74" fmla="*/ 1658203 w 3821373"/>
              <a:gd name="connsiteY74" fmla="*/ 861046 h 2648903"/>
              <a:gd name="connsiteX75" fmla="*/ 1665027 w 3821373"/>
              <a:gd name="connsiteY75" fmla="*/ 820103 h 2648903"/>
              <a:gd name="connsiteX76" fmla="*/ 1651379 w 3821373"/>
              <a:gd name="connsiteY76" fmla="*/ 540324 h 2648903"/>
              <a:gd name="connsiteX77" fmla="*/ 1610436 w 3821373"/>
              <a:gd name="connsiteY77" fmla="*/ 553971 h 2648903"/>
              <a:gd name="connsiteX78" fmla="*/ 1610436 w 3821373"/>
              <a:gd name="connsiteY78" fmla="*/ 431142 h 2648903"/>
              <a:gd name="connsiteX79" fmla="*/ 1583140 w 3821373"/>
              <a:gd name="connsiteY79" fmla="*/ 424318 h 2648903"/>
              <a:gd name="connsiteX80" fmla="*/ 1562668 w 3821373"/>
              <a:gd name="connsiteY80" fmla="*/ 410670 h 2648903"/>
              <a:gd name="connsiteX81" fmla="*/ 1521725 w 3821373"/>
              <a:gd name="connsiteY81" fmla="*/ 397022 h 2648903"/>
              <a:gd name="connsiteX82" fmla="*/ 1501254 w 3821373"/>
              <a:gd name="connsiteY82" fmla="*/ 356079 h 2648903"/>
              <a:gd name="connsiteX83" fmla="*/ 1473958 w 3821373"/>
              <a:gd name="connsiteY83" fmla="*/ 294664 h 2648903"/>
              <a:gd name="connsiteX84" fmla="*/ 1453486 w 3821373"/>
              <a:gd name="connsiteY84" fmla="*/ 287840 h 2648903"/>
              <a:gd name="connsiteX85" fmla="*/ 1446662 w 3821373"/>
              <a:gd name="connsiteY85" fmla="*/ 267368 h 2648903"/>
              <a:gd name="connsiteX86" fmla="*/ 1433015 w 3821373"/>
              <a:gd name="connsiteY86" fmla="*/ 233249 h 2648903"/>
              <a:gd name="connsiteX87" fmla="*/ 1460310 w 3821373"/>
              <a:gd name="connsiteY87" fmla="*/ 103595 h 2648903"/>
              <a:gd name="connsiteX88" fmla="*/ 1487606 w 3821373"/>
              <a:gd name="connsiteY88" fmla="*/ 96771 h 2648903"/>
              <a:gd name="connsiteX89" fmla="*/ 1508077 w 3821373"/>
              <a:gd name="connsiteY89" fmla="*/ 83124 h 2648903"/>
              <a:gd name="connsiteX90" fmla="*/ 1528549 w 3821373"/>
              <a:gd name="connsiteY90" fmla="*/ 76300 h 2648903"/>
              <a:gd name="connsiteX91" fmla="*/ 1555845 w 3821373"/>
              <a:gd name="connsiteY91" fmla="*/ 62652 h 2648903"/>
              <a:gd name="connsiteX92" fmla="*/ 1658203 w 3821373"/>
              <a:gd name="connsiteY92" fmla="*/ 69476 h 2648903"/>
              <a:gd name="connsiteX93" fmla="*/ 1705970 w 3821373"/>
              <a:gd name="connsiteY93" fmla="*/ 83124 h 2648903"/>
              <a:gd name="connsiteX94" fmla="*/ 1753737 w 3821373"/>
              <a:gd name="connsiteY94" fmla="*/ 89948 h 2648903"/>
              <a:gd name="connsiteX95" fmla="*/ 1821976 w 3821373"/>
              <a:gd name="connsiteY95" fmla="*/ 110419 h 2648903"/>
              <a:gd name="connsiteX96" fmla="*/ 1903862 w 3821373"/>
              <a:gd name="connsiteY96" fmla="*/ 130891 h 2648903"/>
              <a:gd name="connsiteX97" fmla="*/ 2033516 w 3821373"/>
              <a:gd name="connsiteY97" fmla="*/ 137715 h 2648903"/>
              <a:gd name="connsiteX98" fmla="*/ 2374710 w 3821373"/>
              <a:gd name="connsiteY98" fmla="*/ 130891 h 2648903"/>
              <a:gd name="connsiteX99" fmla="*/ 2402006 w 3821373"/>
              <a:gd name="connsiteY99" fmla="*/ 117243 h 2648903"/>
              <a:gd name="connsiteX100" fmla="*/ 2422477 w 3821373"/>
              <a:gd name="connsiteY100" fmla="*/ 110419 h 2648903"/>
              <a:gd name="connsiteX101" fmla="*/ 2463421 w 3821373"/>
              <a:gd name="connsiteY101" fmla="*/ 89948 h 2648903"/>
              <a:gd name="connsiteX102" fmla="*/ 2504364 w 3821373"/>
              <a:gd name="connsiteY102" fmla="*/ 69476 h 2648903"/>
              <a:gd name="connsiteX103" fmla="*/ 2524836 w 3821373"/>
              <a:gd name="connsiteY103" fmla="*/ 55828 h 2648903"/>
              <a:gd name="connsiteX104" fmla="*/ 2545307 w 3821373"/>
              <a:gd name="connsiteY104" fmla="*/ 49004 h 2648903"/>
              <a:gd name="connsiteX105" fmla="*/ 2586251 w 3821373"/>
              <a:gd name="connsiteY105" fmla="*/ 28533 h 2648903"/>
              <a:gd name="connsiteX106" fmla="*/ 2613546 w 3821373"/>
              <a:gd name="connsiteY106" fmla="*/ 8061 h 2648903"/>
              <a:gd name="connsiteX107" fmla="*/ 2722728 w 3821373"/>
              <a:gd name="connsiteY107" fmla="*/ 8061 h 2648903"/>
              <a:gd name="connsiteX108" fmla="*/ 2763671 w 3821373"/>
              <a:gd name="connsiteY108" fmla="*/ 42180 h 2648903"/>
              <a:gd name="connsiteX109" fmla="*/ 2784143 w 3821373"/>
              <a:gd name="connsiteY109" fmla="*/ 49004 h 2648903"/>
              <a:gd name="connsiteX110" fmla="*/ 2811439 w 3821373"/>
              <a:gd name="connsiteY110" fmla="*/ 83124 h 2648903"/>
              <a:gd name="connsiteX111" fmla="*/ 2825086 w 3821373"/>
              <a:gd name="connsiteY111" fmla="*/ 103595 h 2648903"/>
              <a:gd name="connsiteX112" fmla="*/ 2831910 w 3821373"/>
              <a:gd name="connsiteY112" fmla="*/ 124067 h 2648903"/>
              <a:gd name="connsiteX113" fmla="*/ 2852382 w 3821373"/>
              <a:gd name="connsiteY113" fmla="*/ 130891 h 2648903"/>
              <a:gd name="connsiteX114" fmla="*/ 2859206 w 3821373"/>
              <a:gd name="connsiteY114" fmla="*/ 151362 h 2648903"/>
              <a:gd name="connsiteX115" fmla="*/ 2879677 w 3821373"/>
              <a:gd name="connsiteY115" fmla="*/ 158186 h 2648903"/>
              <a:gd name="connsiteX116" fmla="*/ 2920621 w 3821373"/>
              <a:gd name="connsiteY116" fmla="*/ 178658 h 2648903"/>
              <a:gd name="connsiteX117" fmla="*/ 2941092 w 3821373"/>
              <a:gd name="connsiteY117" fmla="*/ 192306 h 2648903"/>
              <a:gd name="connsiteX118" fmla="*/ 2961564 w 3821373"/>
              <a:gd name="connsiteY118" fmla="*/ 199130 h 2648903"/>
              <a:gd name="connsiteX119" fmla="*/ 2968388 w 3821373"/>
              <a:gd name="connsiteY119" fmla="*/ 219601 h 2648903"/>
              <a:gd name="connsiteX120" fmla="*/ 3002507 w 3821373"/>
              <a:gd name="connsiteY120" fmla="*/ 233249 h 2648903"/>
              <a:gd name="connsiteX121" fmla="*/ 3043451 w 3821373"/>
              <a:gd name="connsiteY121" fmla="*/ 246897 h 2648903"/>
              <a:gd name="connsiteX122" fmla="*/ 3070746 w 3821373"/>
              <a:gd name="connsiteY122" fmla="*/ 287840 h 2648903"/>
              <a:gd name="connsiteX123" fmla="*/ 3098042 w 3821373"/>
              <a:gd name="connsiteY123" fmla="*/ 301488 h 2648903"/>
              <a:gd name="connsiteX124" fmla="*/ 3118513 w 3821373"/>
              <a:gd name="connsiteY124" fmla="*/ 308312 h 2648903"/>
              <a:gd name="connsiteX125" fmla="*/ 3159457 w 3821373"/>
              <a:gd name="connsiteY125" fmla="*/ 328783 h 2648903"/>
              <a:gd name="connsiteX126" fmla="*/ 3179928 w 3821373"/>
              <a:gd name="connsiteY126" fmla="*/ 342431 h 2648903"/>
              <a:gd name="connsiteX127" fmla="*/ 3220871 w 3821373"/>
              <a:gd name="connsiteY127" fmla="*/ 356079 h 2648903"/>
              <a:gd name="connsiteX128" fmla="*/ 3241343 w 3821373"/>
              <a:gd name="connsiteY128" fmla="*/ 369727 h 2648903"/>
              <a:gd name="connsiteX129" fmla="*/ 3282286 w 3821373"/>
              <a:gd name="connsiteY129" fmla="*/ 390198 h 2648903"/>
              <a:gd name="connsiteX130" fmla="*/ 3289110 w 3821373"/>
              <a:gd name="connsiteY130" fmla="*/ 410670 h 2648903"/>
              <a:gd name="connsiteX131" fmla="*/ 3309582 w 3821373"/>
              <a:gd name="connsiteY131" fmla="*/ 417494 h 2648903"/>
              <a:gd name="connsiteX132" fmla="*/ 3350525 w 3821373"/>
              <a:gd name="connsiteY132" fmla="*/ 437965 h 2648903"/>
              <a:gd name="connsiteX133" fmla="*/ 3357349 w 3821373"/>
              <a:gd name="connsiteY133" fmla="*/ 458437 h 2648903"/>
              <a:gd name="connsiteX134" fmla="*/ 3377821 w 3821373"/>
              <a:gd name="connsiteY134" fmla="*/ 465261 h 2648903"/>
              <a:gd name="connsiteX135" fmla="*/ 3398292 w 3821373"/>
              <a:gd name="connsiteY135" fmla="*/ 478909 h 2648903"/>
              <a:gd name="connsiteX136" fmla="*/ 3418764 w 3821373"/>
              <a:gd name="connsiteY136" fmla="*/ 485733 h 2648903"/>
              <a:gd name="connsiteX137" fmla="*/ 3439236 w 3821373"/>
              <a:gd name="connsiteY137" fmla="*/ 499380 h 2648903"/>
              <a:gd name="connsiteX138" fmla="*/ 3459707 w 3821373"/>
              <a:gd name="connsiteY138" fmla="*/ 506204 h 2648903"/>
              <a:gd name="connsiteX139" fmla="*/ 3500651 w 3821373"/>
              <a:gd name="connsiteY139" fmla="*/ 526676 h 2648903"/>
              <a:gd name="connsiteX140" fmla="*/ 3514298 w 3821373"/>
              <a:gd name="connsiteY140" fmla="*/ 547148 h 2648903"/>
              <a:gd name="connsiteX141" fmla="*/ 3589361 w 3821373"/>
              <a:gd name="connsiteY141" fmla="*/ 567619 h 2648903"/>
              <a:gd name="connsiteX142" fmla="*/ 3609833 w 3821373"/>
              <a:gd name="connsiteY142" fmla="*/ 581267 h 2648903"/>
              <a:gd name="connsiteX143" fmla="*/ 3759958 w 3821373"/>
              <a:gd name="connsiteY143" fmla="*/ 594915 h 2648903"/>
              <a:gd name="connsiteX144" fmla="*/ 3780430 w 3821373"/>
              <a:gd name="connsiteY144" fmla="*/ 608562 h 2648903"/>
              <a:gd name="connsiteX145" fmla="*/ 3800901 w 3821373"/>
              <a:gd name="connsiteY145" fmla="*/ 615386 h 2648903"/>
              <a:gd name="connsiteX146" fmla="*/ 3807725 w 3821373"/>
              <a:gd name="connsiteY146" fmla="*/ 635858 h 2648903"/>
              <a:gd name="connsiteX147" fmla="*/ 3821373 w 3821373"/>
              <a:gd name="connsiteY147" fmla="*/ 656330 h 2648903"/>
              <a:gd name="connsiteX148" fmla="*/ 3807725 w 3821373"/>
              <a:gd name="connsiteY148" fmla="*/ 697273 h 2648903"/>
              <a:gd name="connsiteX149" fmla="*/ 3787254 w 3821373"/>
              <a:gd name="connsiteY149" fmla="*/ 717745 h 2648903"/>
              <a:gd name="connsiteX150" fmla="*/ 3766782 w 3821373"/>
              <a:gd name="connsiteY150" fmla="*/ 724568 h 2648903"/>
              <a:gd name="connsiteX151" fmla="*/ 3568889 w 3821373"/>
              <a:gd name="connsiteY151" fmla="*/ 738216 h 2648903"/>
              <a:gd name="connsiteX152" fmla="*/ 3493827 w 3821373"/>
              <a:gd name="connsiteY152" fmla="*/ 745040 h 2648903"/>
              <a:gd name="connsiteX153" fmla="*/ 3384645 w 3821373"/>
              <a:gd name="connsiteY153" fmla="*/ 765512 h 2648903"/>
              <a:gd name="connsiteX154" fmla="*/ 3364173 w 3821373"/>
              <a:gd name="connsiteY154" fmla="*/ 779159 h 2648903"/>
              <a:gd name="connsiteX155" fmla="*/ 3343701 w 3821373"/>
              <a:gd name="connsiteY155" fmla="*/ 785983 h 2648903"/>
              <a:gd name="connsiteX156" fmla="*/ 3323230 w 3821373"/>
              <a:gd name="connsiteY156" fmla="*/ 799631 h 2648903"/>
              <a:gd name="connsiteX157" fmla="*/ 3275462 w 3821373"/>
              <a:gd name="connsiteY157" fmla="*/ 813279 h 2648903"/>
              <a:gd name="connsiteX158" fmla="*/ 3254991 w 3821373"/>
              <a:gd name="connsiteY158" fmla="*/ 854222 h 2648903"/>
              <a:gd name="connsiteX159" fmla="*/ 3234519 w 3821373"/>
              <a:gd name="connsiteY159" fmla="*/ 895165 h 2648903"/>
              <a:gd name="connsiteX160" fmla="*/ 3214048 w 3821373"/>
              <a:gd name="connsiteY160" fmla="*/ 936109 h 2648903"/>
              <a:gd name="connsiteX161" fmla="*/ 3207224 w 3821373"/>
              <a:gd name="connsiteY161" fmla="*/ 956580 h 2648903"/>
              <a:gd name="connsiteX162" fmla="*/ 3193576 w 3821373"/>
              <a:gd name="connsiteY162" fmla="*/ 977052 h 2648903"/>
              <a:gd name="connsiteX163" fmla="*/ 3179928 w 3821373"/>
              <a:gd name="connsiteY163" fmla="*/ 1017995 h 2648903"/>
              <a:gd name="connsiteX164" fmla="*/ 3166280 w 3821373"/>
              <a:gd name="connsiteY164" fmla="*/ 1045291 h 2648903"/>
              <a:gd name="connsiteX165" fmla="*/ 3138985 w 3821373"/>
              <a:gd name="connsiteY165" fmla="*/ 1134001 h 2648903"/>
              <a:gd name="connsiteX166" fmla="*/ 3125337 w 3821373"/>
              <a:gd name="connsiteY166" fmla="*/ 1161297 h 2648903"/>
              <a:gd name="connsiteX167" fmla="*/ 3104865 w 3821373"/>
              <a:gd name="connsiteY167" fmla="*/ 1522962 h 2648903"/>
              <a:gd name="connsiteX168" fmla="*/ 3084394 w 3821373"/>
              <a:gd name="connsiteY168" fmla="*/ 1563906 h 2648903"/>
              <a:gd name="connsiteX169" fmla="*/ 3063922 w 3821373"/>
              <a:gd name="connsiteY169" fmla="*/ 1604849 h 2648903"/>
              <a:gd name="connsiteX170" fmla="*/ 3036627 w 3821373"/>
              <a:gd name="connsiteY170" fmla="*/ 1611673 h 2648903"/>
              <a:gd name="connsiteX171" fmla="*/ 2995683 w 3821373"/>
              <a:gd name="connsiteY171" fmla="*/ 1632145 h 2648903"/>
              <a:gd name="connsiteX172" fmla="*/ 2879677 w 3821373"/>
              <a:gd name="connsiteY172" fmla="*/ 1625321 h 2648903"/>
              <a:gd name="connsiteX173" fmla="*/ 2736376 w 3821373"/>
              <a:gd name="connsiteY173" fmla="*/ 1618497 h 2648903"/>
              <a:gd name="connsiteX174" fmla="*/ 2709080 w 3821373"/>
              <a:gd name="connsiteY174" fmla="*/ 1611673 h 2648903"/>
              <a:gd name="connsiteX175" fmla="*/ 2627194 w 3821373"/>
              <a:gd name="connsiteY175" fmla="*/ 1598025 h 2648903"/>
              <a:gd name="connsiteX176" fmla="*/ 2579427 w 3821373"/>
              <a:gd name="connsiteY176" fmla="*/ 1577554 h 2648903"/>
              <a:gd name="connsiteX177" fmla="*/ 2558955 w 3821373"/>
              <a:gd name="connsiteY177" fmla="*/ 1570730 h 2648903"/>
              <a:gd name="connsiteX178" fmla="*/ 2538483 w 3821373"/>
              <a:gd name="connsiteY178" fmla="*/ 1557082 h 2648903"/>
              <a:gd name="connsiteX179" fmla="*/ 2518012 w 3821373"/>
              <a:gd name="connsiteY179" fmla="*/ 1550258 h 2648903"/>
              <a:gd name="connsiteX180" fmla="*/ 2470245 w 3821373"/>
              <a:gd name="connsiteY180" fmla="*/ 1529786 h 2648903"/>
              <a:gd name="connsiteX181" fmla="*/ 2272352 w 3821373"/>
              <a:gd name="connsiteY181" fmla="*/ 1543434 h 2648903"/>
              <a:gd name="connsiteX182" fmla="*/ 2204113 w 3821373"/>
              <a:gd name="connsiteY182" fmla="*/ 1550258 h 2648903"/>
              <a:gd name="connsiteX183" fmla="*/ 2074459 w 3821373"/>
              <a:gd name="connsiteY183" fmla="*/ 1570730 h 2648903"/>
              <a:gd name="connsiteX184" fmla="*/ 2047164 w 3821373"/>
              <a:gd name="connsiteY184" fmla="*/ 1584377 h 2648903"/>
              <a:gd name="connsiteX185" fmla="*/ 2026692 w 3821373"/>
              <a:gd name="connsiteY185" fmla="*/ 1591201 h 2648903"/>
              <a:gd name="connsiteX186" fmla="*/ 1985749 w 3821373"/>
              <a:gd name="connsiteY186" fmla="*/ 1611673 h 2648903"/>
              <a:gd name="connsiteX187" fmla="*/ 1944806 w 3821373"/>
              <a:gd name="connsiteY187" fmla="*/ 1638968 h 2648903"/>
              <a:gd name="connsiteX188" fmla="*/ 1924334 w 3821373"/>
              <a:gd name="connsiteY188" fmla="*/ 1652616 h 2648903"/>
              <a:gd name="connsiteX189" fmla="*/ 1876567 w 3821373"/>
              <a:gd name="connsiteY189" fmla="*/ 1673088 h 2648903"/>
              <a:gd name="connsiteX190" fmla="*/ 1856095 w 3821373"/>
              <a:gd name="connsiteY190" fmla="*/ 1693559 h 2648903"/>
              <a:gd name="connsiteX191" fmla="*/ 1835624 w 3821373"/>
              <a:gd name="connsiteY191" fmla="*/ 1700383 h 2648903"/>
              <a:gd name="connsiteX192" fmla="*/ 1794680 w 3821373"/>
              <a:gd name="connsiteY192" fmla="*/ 1720855 h 2648903"/>
              <a:gd name="connsiteX193" fmla="*/ 1781033 w 3821373"/>
              <a:gd name="connsiteY193" fmla="*/ 1741327 h 2648903"/>
              <a:gd name="connsiteX194" fmla="*/ 1760561 w 3821373"/>
              <a:gd name="connsiteY194" fmla="*/ 1748151 h 2648903"/>
              <a:gd name="connsiteX195" fmla="*/ 1740089 w 3821373"/>
              <a:gd name="connsiteY195" fmla="*/ 1761798 h 2648903"/>
              <a:gd name="connsiteX196" fmla="*/ 1719618 w 3821373"/>
              <a:gd name="connsiteY196" fmla="*/ 1768622 h 2648903"/>
              <a:gd name="connsiteX197" fmla="*/ 1678674 w 3821373"/>
              <a:gd name="connsiteY197" fmla="*/ 1789094 h 2648903"/>
              <a:gd name="connsiteX198" fmla="*/ 1637731 w 3821373"/>
              <a:gd name="connsiteY198" fmla="*/ 1809565 h 2648903"/>
              <a:gd name="connsiteX199" fmla="*/ 1617259 w 3821373"/>
              <a:gd name="connsiteY199" fmla="*/ 1823213 h 2648903"/>
              <a:gd name="connsiteX200" fmla="*/ 1576316 w 3821373"/>
              <a:gd name="connsiteY200" fmla="*/ 1836861 h 2648903"/>
              <a:gd name="connsiteX201" fmla="*/ 1549021 w 3821373"/>
              <a:gd name="connsiteY201" fmla="*/ 1850509 h 2648903"/>
              <a:gd name="connsiteX202" fmla="*/ 1521725 w 3821373"/>
              <a:gd name="connsiteY202" fmla="*/ 1857333 h 2648903"/>
              <a:gd name="connsiteX203" fmla="*/ 1487606 w 3821373"/>
              <a:gd name="connsiteY203" fmla="*/ 1870980 h 2648903"/>
              <a:gd name="connsiteX204" fmla="*/ 1467134 w 3821373"/>
              <a:gd name="connsiteY204" fmla="*/ 1877804 h 2648903"/>
              <a:gd name="connsiteX205" fmla="*/ 1446662 w 3821373"/>
              <a:gd name="connsiteY205" fmla="*/ 1891452 h 2648903"/>
              <a:gd name="connsiteX206" fmla="*/ 1426191 w 3821373"/>
              <a:gd name="connsiteY206" fmla="*/ 1898276 h 2648903"/>
              <a:gd name="connsiteX207" fmla="*/ 1405719 w 3821373"/>
              <a:gd name="connsiteY207" fmla="*/ 1911924 h 2648903"/>
              <a:gd name="connsiteX208" fmla="*/ 1385248 w 3821373"/>
              <a:gd name="connsiteY208" fmla="*/ 1918748 h 2648903"/>
              <a:gd name="connsiteX209" fmla="*/ 1357952 w 3821373"/>
              <a:gd name="connsiteY209" fmla="*/ 1932395 h 2648903"/>
              <a:gd name="connsiteX210" fmla="*/ 1317009 w 3821373"/>
              <a:gd name="connsiteY210" fmla="*/ 1959691 h 2648903"/>
              <a:gd name="connsiteX211" fmla="*/ 1276065 w 3821373"/>
              <a:gd name="connsiteY211" fmla="*/ 1986986 h 2648903"/>
              <a:gd name="connsiteX212" fmla="*/ 1255594 w 3821373"/>
              <a:gd name="connsiteY212" fmla="*/ 2000634 h 2648903"/>
              <a:gd name="connsiteX213" fmla="*/ 1228298 w 3821373"/>
              <a:gd name="connsiteY213" fmla="*/ 2041577 h 2648903"/>
              <a:gd name="connsiteX214" fmla="*/ 1207827 w 3821373"/>
              <a:gd name="connsiteY214" fmla="*/ 2048401 h 2648903"/>
              <a:gd name="connsiteX215" fmla="*/ 1187355 w 3821373"/>
              <a:gd name="connsiteY215" fmla="*/ 2089345 h 2648903"/>
              <a:gd name="connsiteX216" fmla="*/ 1180531 w 3821373"/>
              <a:gd name="connsiteY216" fmla="*/ 2109816 h 2648903"/>
              <a:gd name="connsiteX217" fmla="*/ 1160059 w 3821373"/>
              <a:gd name="connsiteY217" fmla="*/ 2150759 h 2648903"/>
              <a:gd name="connsiteX218" fmla="*/ 1139588 w 3821373"/>
              <a:gd name="connsiteY218" fmla="*/ 2416891 h 2648903"/>
              <a:gd name="connsiteX219" fmla="*/ 1132764 w 3821373"/>
              <a:gd name="connsiteY219" fmla="*/ 2519249 h 2648903"/>
              <a:gd name="connsiteX220" fmla="*/ 1119116 w 3821373"/>
              <a:gd name="connsiteY220" fmla="*/ 2546545 h 2648903"/>
              <a:gd name="connsiteX221" fmla="*/ 1098645 w 3821373"/>
              <a:gd name="connsiteY221" fmla="*/ 2587488 h 2648903"/>
              <a:gd name="connsiteX222" fmla="*/ 1091821 w 3821373"/>
              <a:gd name="connsiteY222" fmla="*/ 2607959 h 2648903"/>
              <a:gd name="connsiteX223" fmla="*/ 1071349 w 3821373"/>
              <a:gd name="connsiteY223" fmla="*/ 2648903 h 2648903"/>
              <a:gd name="connsiteX224" fmla="*/ 1030406 w 3821373"/>
              <a:gd name="connsiteY224" fmla="*/ 2635255 h 2648903"/>
              <a:gd name="connsiteX225" fmla="*/ 996286 w 3821373"/>
              <a:gd name="connsiteY225" fmla="*/ 2621607 h 2648903"/>
              <a:gd name="connsiteX226" fmla="*/ 968991 w 3821373"/>
              <a:gd name="connsiteY226" fmla="*/ 2614783 h 2648903"/>
              <a:gd name="connsiteX227" fmla="*/ 941695 w 3821373"/>
              <a:gd name="connsiteY227" fmla="*/ 2601136 h 2648903"/>
              <a:gd name="connsiteX228" fmla="*/ 921224 w 3821373"/>
              <a:gd name="connsiteY228" fmla="*/ 2594312 h 2648903"/>
              <a:gd name="connsiteX229" fmla="*/ 900752 w 3821373"/>
              <a:gd name="connsiteY229" fmla="*/ 2580664 h 2648903"/>
              <a:gd name="connsiteX230" fmla="*/ 866633 w 3821373"/>
              <a:gd name="connsiteY230" fmla="*/ 2573840 h 2648903"/>
              <a:gd name="connsiteX231" fmla="*/ 839337 w 3821373"/>
              <a:gd name="connsiteY231" fmla="*/ 2560192 h 2648903"/>
              <a:gd name="connsiteX232" fmla="*/ 798394 w 3821373"/>
              <a:gd name="connsiteY232" fmla="*/ 2546545 h 2648903"/>
              <a:gd name="connsiteX233" fmla="*/ 771098 w 3821373"/>
              <a:gd name="connsiteY233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078173 w 3821373"/>
              <a:gd name="connsiteY44" fmla="*/ 1864156 h 2648903"/>
              <a:gd name="connsiteX45" fmla="*/ 1098645 w 3821373"/>
              <a:gd name="connsiteY45" fmla="*/ 1850509 h 2648903"/>
              <a:gd name="connsiteX46" fmla="*/ 1125940 w 3821373"/>
              <a:gd name="connsiteY46" fmla="*/ 1843685 h 2648903"/>
              <a:gd name="connsiteX47" fmla="*/ 1146412 w 3821373"/>
              <a:gd name="connsiteY47" fmla="*/ 1823213 h 2648903"/>
              <a:gd name="connsiteX48" fmla="*/ 1194179 w 3821373"/>
              <a:gd name="connsiteY48" fmla="*/ 1802742 h 2648903"/>
              <a:gd name="connsiteX49" fmla="*/ 1207827 w 3821373"/>
              <a:gd name="connsiteY49" fmla="*/ 1782270 h 2648903"/>
              <a:gd name="connsiteX50" fmla="*/ 1214651 w 3821373"/>
              <a:gd name="connsiteY50" fmla="*/ 1761798 h 2648903"/>
              <a:gd name="connsiteX51" fmla="*/ 1235122 w 3821373"/>
              <a:gd name="connsiteY51" fmla="*/ 1748151 h 2648903"/>
              <a:gd name="connsiteX52" fmla="*/ 1262418 w 3821373"/>
              <a:gd name="connsiteY52" fmla="*/ 1700383 h 2648903"/>
              <a:gd name="connsiteX53" fmla="*/ 1317009 w 3821373"/>
              <a:gd name="connsiteY53" fmla="*/ 1638968 h 2648903"/>
              <a:gd name="connsiteX54" fmla="*/ 1337480 w 3821373"/>
              <a:gd name="connsiteY54" fmla="*/ 1577554 h 2648903"/>
              <a:gd name="connsiteX55" fmla="*/ 1351128 w 3821373"/>
              <a:gd name="connsiteY55" fmla="*/ 1557082 h 2648903"/>
              <a:gd name="connsiteX56" fmla="*/ 1364776 w 3821373"/>
              <a:gd name="connsiteY56" fmla="*/ 1495667 h 2648903"/>
              <a:gd name="connsiteX57" fmla="*/ 1378424 w 3821373"/>
              <a:gd name="connsiteY57" fmla="*/ 1447900 h 2648903"/>
              <a:gd name="connsiteX58" fmla="*/ 1398895 w 3821373"/>
              <a:gd name="connsiteY58" fmla="*/ 1325070 h 2648903"/>
              <a:gd name="connsiteX59" fmla="*/ 1405719 w 3821373"/>
              <a:gd name="connsiteY59" fmla="*/ 1270479 h 2648903"/>
              <a:gd name="connsiteX60" fmla="*/ 1419367 w 3821373"/>
              <a:gd name="connsiteY60" fmla="*/ 1236359 h 2648903"/>
              <a:gd name="connsiteX61" fmla="*/ 1439839 w 3821373"/>
              <a:gd name="connsiteY61" fmla="*/ 1188592 h 2648903"/>
              <a:gd name="connsiteX62" fmla="*/ 1467134 w 3821373"/>
              <a:gd name="connsiteY62" fmla="*/ 1147649 h 2648903"/>
              <a:gd name="connsiteX63" fmla="*/ 1494430 w 3821373"/>
              <a:gd name="connsiteY63" fmla="*/ 1106706 h 2648903"/>
              <a:gd name="connsiteX64" fmla="*/ 1508077 w 3821373"/>
              <a:gd name="connsiteY64" fmla="*/ 1086234 h 2648903"/>
              <a:gd name="connsiteX65" fmla="*/ 1528549 w 3821373"/>
              <a:gd name="connsiteY65" fmla="*/ 1072586 h 2648903"/>
              <a:gd name="connsiteX66" fmla="*/ 1535373 w 3821373"/>
              <a:gd name="connsiteY66" fmla="*/ 1052115 h 2648903"/>
              <a:gd name="connsiteX67" fmla="*/ 1569492 w 3821373"/>
              <a:gd name="connsiteY67" fmla="*/ 1011171 h 2648903"/>
              <a:gd name="connsiteX68" fmla="*/ 1576316 w 3821373"/>
              <a:gd name="connsiteY68" fmla="*/ 990700 h 2648903"/>
              <a:gd name="connsiteX69" fmla="*/ 1603612 w 3821373"/>
              <a:gd name="connsiteY69" fmla="*/ 949756 h 2648903"/>
              <a:gd name="connsiteX70" fmla="*/ 1617259 w 3821373"/>
              <a:gd name="connsiteY70" fmla="*/ 929285 h 2648903"/>
              <a:gd name="connsiteX71" fmla="*/ 1637731 w 3821373"/>
              <a:gd name="connsiteY71" fmla="*/ 908813 h 2648903"/>
              <a:gd name="connsiteX72" fmla="*/ 1644555 w 3821373"/>
              <a:gd name="connsiteY72" fmla="*/ 888342 h 2648903"/>
              <a:gd name="connsiteX73" fmla="*/ 1658203 w 3821373"/>
              <a:gd name="connsiteY73" fmla="*/ 861046 h 2648903"/>
              <a:gd name="connsiteX74" fmla="*/ 1665027 w 3821373"/>
              <a:gd name="connsiteY74" fmla="*/ 820103 h 2648903"/>
              <a:gd name="connsiteX75" fmla="*/ 1651379 w 3821373"/>
              <a:gd name="connsiteY75" fmla="*/ 540324 h 2648903"/>
              <a:gd name="connsiteX76" fmla="*/ 1610436 w 3821373"/>
              <a:gd name="connsiteY76" fmla="*/ 553971 h 2648903"/>
              <a:gd name="connsiteX77" fmla="*/ 1610436 w 3821373"/>
              <a:gd name="connsiteY77" fmla="*/ 431142 h 2648903"/>
              <a:gd name="connsiteX78" fmla="*/ 1583140 w 3821373"/>
              <a:gd name="connsiteY78" fmla="*/ 424318 h 2648903"/>
              <a:gd name="connsiteX79" fmla="*/ 1562668 w 3821373"/>
              <a:gd name="connsiteY79" fmla="*/ 410670 h 2648903"/>
              <a:gd name="connsiteX80" fmla="*/ 1521725 w 3821373"/>
              <a:gd name="connsiteY80" fmla="*/ 397022 h 2648903"/>
              <a:gd name="connsiteX81" fmla="*/ 1501254 w 3821373"/>
              <a:gd name="connsiteY81" fmla="*/ 356079 h 2648903"/>
              <a:gd name="connsiteX82" fmla="*/ 1473958 w 3821373"/>
              <a:gd name="connsiteY82" fmla="*/ 294664 h 2648903"/>
              <a:gd name="connsiteX83" fmla="*/ 1453486 w 3821373"/>
              <a:gd name="connsiteY83" fmla="*/ 287840 h 2648903"/>
              <a:gd name="connsiteX84" fmla="*/ 1446662 w 3821373"/>
              <a:gd name="connsiteY84" fmla="*/ 267368 h 2648903"/>
              <a:gd name="connsiteX85" fmla="*/ 1433015 w 3821373"/>
              <a:gd name="connsiteY85" fmla="*/ 233249 h 2648903"/>
              <a:gd name="connsiteX86" fmla="*/ 1460310 w 3821373"/>
              <a:gd name="connsiteY86" fmla="*/ 103595 h 2648903"/>
              <a:gd name="connsiteX87" fmla="*/ 1487606 w 3821373"/>
              <a:gd name="connsiteY87" fmla="*/ 96771 h 2648903"/>
              <a:gd name="connsiteX88" fmla="*/ 1508077 w 3821373"/>
              <a:gd name="connsiteY88" fmla="*/ 83124 h 2648903"/>
              <a:gd name="connsiteX89" fmla="*/ 1528549 w 3821373"/>
              <a:gd name="connsiteY89" fmla="*/ 76300 h 2648903"/>
              <a:gd name="connsiteX90" fmla="*/ 1555845 w 3821373"/>
              <a:gd name="connsiteY90" fmla="*/ 62652 h 2648903"/>
              <a:gd name="connsiteX91" fmla="*/ 1658203 w 3821373"/>
              <a:gd name="connsiteY91" fmla="*/ 69476 h 2648903"/>
              <a:gd name="connsiteX92" fmla="*/ 1705970 w 3821373"/>
              <a:gd name="connsiteY92" fmla="*/ 83124 h 2648903"/>
              <a:gd name="connsiteX93" fmla="*/ 1753737 w 3821373"/>
              <a:gd name="connsiteY93" fmla="*/ 89948 h 2648903"/>
              <a:gd name="connsiteX94" fmla="*/ 1821976 w 3821373"/>
              <a:gd name="connsiteY94" fmla="*/ 110419 h 2648903"/>
              <a:gd name="connsiteX95" fmla="*/ 1903862 w 3821373"/>
              <a:gd name="connsiteY95" fmla="*/ 130891 h 2648903"/>
              <a:gd name="connsiteX96" fmla="*/ 2033516 w 3821373"/>
              <a:gd name="connsiteY96" fmla="*/ 137715 h 2648903"/>
              <a:gd name="connsiteX97" fmla="*/ 2374710 w 3821373"/>
              <a:gd name="connsiteY97" fmla="*/ 130891 h 2648903"/>
              <a:gd name="connsiteX98" fmla="*/ 2402006 w 3821373"/>
              <a:gd name="connsiteY98" fmla="*/ 117243 h 2648903"/>
              <a:gd name="connsiteX99" fmla="*/ 2422477 w 3821373"/>
              <a:gd name="connsiteY99" fmla="*/ 110419 h 2648903"/>
              <a:gd name="connsiteX100" fmla="*/ 2463421 w 3821373"/>
              <a:gd name="connsiteY100" fmla="*/ 89948 h 2648903"/>
              <a:gd name="connsiteX101" fmla="*/ 2504364 w 3821373"/>
              <a:gd name="connsiteY101" fmla="*/ 69476 h 2648903"/>
              <a:gd name="connsiteX102" fmla="*/ 2524836 w 3821373"/>
              <a:gd name="connsiteY102" fmla="*/ 55828 h 2648903"/>
              <a:gd name="connsiteX103" fmla="*/ 2545307 w 3821373"/>
              <a:gd name="connsiteY103" fmla="*/ 49004 h 2648903"/>
              <a:gd name="connsiteX104" fmla="*/ 2586251 w 3821373"/>
              <a:gd name="connsiteY104" fmla="*/ 28533 h 2648903"/>
              <a:gd name="connsiteX105" fmla="*/ 2613546 w 3821373"/>
              <a:gd name="connsiteY105" fmla="*/ 8061 h 2648903"/>
              <a:gd name="connsiteX106" fmla="*/ 2722728 w 3821373"/>
              <a:gd name="connsiteY106" fmla="*/ 8061 h 2648903"/>
              <a:gd name="connsiteX107" fmla="*/ 2763671 w 3821373"/>
              <a:gd name="connsiteY107" fmla="*/ 42180 h 2648903"/>
              <a:gd name="connsiteX108" fmla="*/ 2784143 w 3821373"/>
              <a:gd name="connsiteY108" fmla="*/ 49004 h 2648903"/>
              <a:gd name="connsiteX109" fmla="*/ 2811439 w 3821373"/>
              <a:gd name="connsiteY109" fmla="*/ 83124 h 2648903"/>
              <a:gd name="connsiteX110" fmla="*/ 2825086 w 3821373"/>
              <a:gd name="connsiteY110" fmla="*/ 103595 h 2648903"/>
              <a:gd name="connsiteX111" fmla="*/ 2831910 w 3821373"/>
              <a:gd name="connsiteY111" fmla="*/ 124067 h 2648903"/>
              <a:gd name="connsiteX112" fmla="*/ 2852382 w 3821373"/>
              <a:gd name="connsiteY112" fmla="*/ 130891 h 2648903"/>
              <a:gd name="connsiteX113" fmla="*/ 2859206 w 3821373"/>
              <a:gd name="connsiteY113" fmla="*/ 151362 h 2648903"/>
              <a:gd name="connsiteX114" fmla="*/ 2879677 w 3821373"/>
              <a:gd name="connsiteY114" fmla="*/ 158186 h 2648903"/>
              <a:gd name="connsiteX115" fmla="*/ 2920621 w 3821373"/>
              <a:gd name="connsiteY115" fmla="*/ 178658 h 2648903"/>
              <a:gd name="connsiteX116" fmla="*/ 2941092 w 3821373"/>
              <a:gd name="connsiteY116" fmla="*/ 192306 h 2648903"/>
              <a:gd name="connsiteX117" fmla="*/ 2961564 w 3821373"/>
              <a:gd name="connsiteY117" fmla="*/ 199130 h 2648903"/>
              <a:gd name="connsiteX118" fmla="*/ 2968388 w 3821373"/>
              <a:gd name="connsiteY118" fmla="*/ 219601 h 2648903"/>
              <a:gd name="connsiteX119" fmla="*/ 3002507 w 3821373"/>
              <a:gd name="connsiteY119" fmla="*/ 233249 h 2648903"/>
              <a:gd name="connsiteX120" fmla="*/ 3043451 w 3821373"/>
              <a:gd name="connsiteY120" fmla="*/ 246897 h 2648903"/>
              <a:gd name="connsiteX121" fmla="*/ 3070746 w 3821373"/>
              <a:gd name="connsiteY121" fmla="*/ 287840 h 2648903"/>
              <a:gd name="connsiteX122" fmla="*/ 3098042 w 3821373"/>
              <a:gd name="connsiteY122" fmla="*/ 301488 h 2648903"/>
              <a:gd name="connsiteX123" fmla="*/ 3118513 w 3821373"/>
              <a:gd name="connsiteY123" fmla="*/ 308312 h 2648903"/>
              <a:gd name="connsiteX124" fmla="*/ 3159457 w 3821373"/>
              <a:gd name="connsiteY124" fmla="*/ 328783 h 2648903"/>
              <a:gd name="connsiteX125" fmla="*/ 3179928 w 3821373"/>
              <a:gd name="connsiteY125" fmla="*/ 342431 h 2648903"/>
              <a:gd name="connsiteX126" fmla="*/ 3220871 w 3821373"/>
              <a:gd name="connsiteY126" fmla="*/ 356079 h 2648903"/>
              <a:gd name="connsiteX127" fmla="*/ 3241343 w 3821373"/>
              <a:gd name="connsiteY127" fmla="*/ 369727 h 2648903"/>
              <a:gd name="connsiteX128" fmla="*/ 3282286 w 3821373"/>
              <a:gd name="connsiteY128" fmla="*/ 390198 h 2648903"/>
              <a:gd name="connsiteX129" fmla="*/ 3289110 w 3821373"/>
              <a:gd name="connsiteY129" fmla="*/ 410670 h 2648903"/>
              <a:gd name="connsiteX130" fmla="*/ 3309582 w 3821373"/>
              <a:gd name="connsiteY130" fmla="*/ 417494 h 2648903"/>
              <a:gd name="connsiteX131" fmla="*/ 3350525 w 3821373"/>
              <a:gd name="connsiteY131" fmla="*/ 437965 h 2648903"/>
              <a:gd name="connsiteX132" fmla="*/ 3357349 w 3821373"/>
              <a:gd name="connsiteY132" fmla="*/ 458437 h 2648903"/>
              <a:gd name="connsiteX133" fmla="*/ 3377821 w 3821373"/>
              <a:gd name="connsiteY133" fmla="*/ 465261 h 2648903"/>
              <a:gd name="connsiteX134" fmla="*/ 3398292 w 3821373"/>
              <a:gd name="connsiteY134" fmla="*/ 478909 h 2648903"/>
              <a:gd name="connsiteX135" fmla="*/ 3418764 w 3821373"/>
              <a:gd name="connsiteY135" fmla="*/ 485733 h 2648903"/>
              <a:gd name="connsiteX136" fmla="*/ 3439236 w 3821373"/>
              <a:gd name="connsiteY136" fmla="*/ 499380 h 2648903"/>
              <a:gd name="connsiteX137" fmla="*/ 3459707 w 3821373"/>
              <a:gd name="connsiteY137" fmla="*/ 506204 h 2648903"/>
              <a:gd name="connsiteX138" fmla="*/ 3500651 w 3821373"/>
              <a:gd name="connsiteY138" fmla="*/ 526676 h 2648903"/>
              <a:gd name="connsiteX139" fmla="*/ 3514298 w 3821373"/>
              <a:gd name="connsiteY139" fmla="*/ 547148 h 2648903"/>
              <a:gd name="connsiteX140" fmla="*/ 3589361 w 3821373"/>
              <a:gd name="connsiteY140" fmla="*/ 567619 h 2648903"/>
              <a:gd name="connsiteX141" fmla="*/ 3609833 w 3821373"/>
              <a:gd name="connsiteY141" fmla="*/ 581267 h 2648903"/>
              <a:gd name="connsiteX142" fmla="*/ 3759958 w 3821373"/>
              <a:gd name="connsiteY142" fmla="*/ 594915 h 2648903"/>
              <a:gd name="connsiteX143" fmla="*/ 3780430 w 3821373"/>
              <a:gd name="connsiteY143" fmla="*/ 608562 h 2648903"/>
              <a:gd name="connsiteX144" fmla="*/ 3800901 w 3821373"/>
              <a:gd name="connsiteY144" fmla="*/ 615386 h 2648903"/>
              <a:gd name="connsiteX145" fmla="*/ 3807725 w 3821373"/>
              <a:gd name="connsiteY145" fmla="*/ 635858 h 2648903"/>
              <a:gd name="connsiteX146" fmla="*/ 3821373 w 3821373"/>
              <a:gd name="connsiteY146" fmla="*/ 656330 h 2648903"/>
              <a:gd name="connsiteX147" fmla="*/ 3807725 w 3821373"/>
              <a:gd name="connsiteY147" fmla="*/ 697273 h 2648903"/>
              <a:gd name="connsiteX148" fmla="*/ 3787254 w 3821373"/>
              <a:gd name="connsiteY148" fmla="*/ 717745 h 2648903"/>
              <a:gd name="connsiteX149" fmla="*/ 3766782 w 3821373"/>
              <a:gd name="connsiteY149" fmla="*/ 724568 h 2648903"/>
              <a:gd name="connsiteX150" fmla="*/ 3568889 w 3821373"/>
              <a:gd name="connsiteY150" fmla="*/ 738216 h 2648903"/>
              <a:gd name="connsiteX151" fmla="*/ 3493827 w 3821373"/>
              <a:gd name="connsiteY151" fmla="*/ 745040 h 2648903"/>
              <a:gd name="connsiteX152" fmla="*/ 3384645 w 3821373"/>
              <a:gd name="connsiteY152" fmla="*/ 765512 h 2648903"/>
              <a:gd name="connsiteX153" fmla="*/ 3364173 w 3821373"/>
              <a:gd name="connsiteY153" fmla="*/ 779159 h 2648903"/>
              <a:gd name="connsiteX154" fmla="*/ 3343701 w 3821373"/>
              <a:gd name="connsiteY154" fmla="*/ 785983 h 2648903"/>
              <a:gd name="connsiteX155" fmla="*/ 3323230 w 3821373"/>
              <a:gd name="connsiteY155" fmla="*/ 799631 h 2648903"/>
              <a:gd name="connsiteX156" fmla="*/ 3275462 w 3821373"/>
              <a:gd name="connsiteY156" fmla="*/ 813279 h 2648903"/>
              <a:gd name="connsiteX157" fmla="*/ 3254991 w 3821373"/>
              <a:gd name="connsiteY157" fmla="*/ 854222 h 2648903"/>
              <a:gd name="connsiteX158" fmla="*/ 3234519 w 3821373"/>
              <a:gd name="connsiteY158" fmla="*/ 895165 h 2648903"/>
              <a:gd name="connsiteX159" fmla="*/ 3214048 w 3821373"/>
              <a:gd name="connsiteY159" fmla="*/ 936109 h 2648903"/>
              <a:gd name="connsiteX160" fmla="*/ 3207224 w 3821373"/>
              <a:gd name="connsiteY160" fmla="*/ 956580 h 2648903"/>
              <a:gd name="connsiteX161" fmla="*/ 3193576 w 3821373"/>
              <a:gd name="connsiteY161" fmla="*/ 977052 h 2648903"/>
              <a:gd name="connsiteX162" fmla="*/ 3179928 w 3821373"/>
              <a:gd name="connsiteY162" fmla="*/ 1017995 h 2648903"/>
              <a:gd name="connsiteX163" fmla="*/ 3166280 w 3821373"/>
              <a:gd name="connsiteY163" fmla="*/ 1045291 h 2648903"/>
              <a:gd name="connsiteX164" fmla="*/ 3138985 w 3821373"/>
              <a:gd name="connsiteY164" fmla="*/ 1134001 h 2648903"/>
              <a:gd name="connsiteX165" fmla="*/ 3125337 w 3821373"/>
              <a:gd name="connsiteY165" fmla="*/ 1161297 h 2648903"/>
              <a:gd name="connsiteX166" fmla="*/ 3104865 w 3821373"/>
              <a:gd name="connsiteY166" fmla="*/ 1522962 h 2648903"/>
              <a:gd name="connsiteX167" fmla="*/ 3084394 w 3821373"/>
              <a:gd name="connsiteY167" fmla="*/ 1563906 h 2648903"/>
              <a:gd name="connsiteX168" fmla="*/ 3063922 w 3821373"/>
              <a:gd name="connsiteY168" fmla="*/ 1604849 h 2648903"/>
              <a:gd name="connsiteX169" fmla="*/ 3036627 w 3821373"/>
              <a:gd name="connsiteY169" fmla="*/ 1611673 h 2648903"/>
              <a:gd name="connsiteX170" fmla="*/ 2995683 w 3821373"/>
              <a:gd name="connsiteY170" fmla="*/ 1632145 h 2648903"/>
              <a:gd name="connsiteX171" fmla="*/ 2879677 w 3821373"/>
              <a:gd name="connsiteY171" fmla="*/ 1625321 h 2648903"/>
              <a:gd name="connsiteX172" fmla="*/ 2736376 w 3821373"/>
              <a:gd name="connsiteY172" fmla="*/ 1618497 h 2648903"/>
              <a:gd name="connsiteX173" fmla="*/ 2709080 w 3821373"/>
              <a:gd name="connsiteY173" fmla="*/ 1611673 h 2648903"/>
              <a:gd name="connsiteX174" fmla="*/ 2627194 w 3821373"/>
              <a:gd name="connsiteY174" fmla="*/ 1598025 h 2648903"/>
              <a:gd name="connsiteX175" fmla="*/ 2579427 w 3821373"/>
              <a:gd name="connsiteY175" fmla="*/ 1577554 h 2648903"/>
              <a:gd name="connsiteX176" fmla="*/ 2558955 w 3821373"/>
              <a:gd name="connsiteY176" fmla="*/ 1570730 h 2648903"/>
              <a:gd name="connsiteX177" fmla="*/ 2538483 w 3821373"/>
              <a:gd name="connsiteY177" fmla="*/ 1557082 h 2648903"/>
              <a:gd name="connsiteX178" fmla="*/ 2518012 w 3821373"/>
              <a:gd name="connsiteY178" fmla="*/ 1550258 h 2648903"/>
              <a:gd name="connsiteX179" fmla="*/ 2470245 w 3821373"/>
              <a:gd name="connsiteY179" fmla="*/ 1529786 h 2648903"/>
              <a:gd name="connsiteX180" fmla="*/ 2272352 w 3821373"/>
              <a:gd name="connsiteY180" fmla="*/ 1543434 h 2648903"/>
              <a:gd name="connsiteX181" fmla="*/ 2204113 w 3821373"/>
              <a:gd name="connsiteY181" fmla="*/ 1550258 h 2648903"/>
              <a:gd name="connsiteX182" fmla="*/ 2074459 w 3821373"/>
              <a:gd name="connsiteY182" fmla="*/ 1570730 h 2648903"/>
              <a:gd name="connsiteX183" fmla="*/ 2047164 w 3821373"/>
              <a:gd name="connsiteY183" fmla="*/ 1584377 h 2648903"/>
              <a:gd name="connsiteX184" fmla="*/ 2026692 w 3821373"/>
              <a:gd name="connsiteY184" fmla="*/ 1591201 h 2648903"/>
              <a:gd name="connsiteX185" fmla="*/ 1985749 w 3821373"/>
              <a:gd name="connsiteY185" fmla="*/ 1611673 h 2648903"/>
              <a:gd name="connsiteX186" fmla="*/ 1944806 w 3821373"/>
              <a:gd name="connsiteY186" fmla="*/ 1638968 h 2648903"/>
              <a:gd name="connsiteX187" fmla="*/ 1924334 w 3821373"/>
              <a:gd name="connsiteY187" fmla="*/ 1652616 h 2648903"/>
              <a:gd name="connsiteX188" fmla="*/ 1876567 w 3821373"/>
              <a:gd name="connsiteY188" fmla="*/ 1673088 h 2648903"/>
              <a:gd name="connsiteX189" fmla="*/ 1856095 w 3821373"/>
              <a:gd name="connsiteY189" fmla="*/ 1693559 h 2648903"/>
              <a:gd name="connsiteX190" fmla="*/ 1835624 w 3821373"/>
              <a:gd name="connsiteY190" fmla="*/ 1700383 h 2648903"/>
              <a:gd name="connsiteX191" fmla="*/ 1794680 w 3821373"/>
              <a:gd name="connsiteY191" fmla="*/ 1720855 h 2648903"/>
              <a:gd name="connsiteX192" fmla="*/ 1781033 w 3821373"/>
              <a:gd name="connsiteY192" fmla="*/ 1741327 h 2648903"/>
              <a:gd name="connsiteX193" fmla="*/ 1760561 w 3821373"/>
              <a:gd name="connsiteY193" fmla="*/ 1748151 h 2648903"/>
              <a:gd name="connsiteX194" fmla="*/ 1740089 w 3821373"/>
              <a:gd name="connsiteY194" fmla="*/ 1761798 h 2648903"/>
              <a:gd name="connsiteX195" fmla="*/ 1719618 w 3821373"/>
              <a:gd name="connsiteY195" fmla="*/ 1768622 h 2648903"/>
              <a:gd name="connsiteX196" fmla="*/ 1678674 w 3821373"/>
              <a:gd name="connsiteY196" fmla="*/ 1789094 h 2648903"/>
              <a:gd name="connsiteX197" fmla="*/ 1637731 w 3821373"/>
              <a:gd name="connsiteY197" fmla="*/ 1809565 h 2648903"/>
              <a:gd name="connsiteX198" fmla="*/ 1617259 w 3821373"/>
              <a:gd name="connsiteY198" fmla="*/ 1823213 h 2648903"/>
              <a:gd name="connsiteX199" fmla="*/ 1576316 w 3821373"/>
              <a:gd name="connsiteY199" fmla="*/ 1836861 h 2648903"/>
              <a:gd name="connsiteX200" fmla="*/ 1549021 w 3821373"/>
              <a:gd name="connsiteY200" fmla="*/ 1850509 h 2648903"/>
              <a:gd name="connsiteX201" fmla="*/ 1521725 w 3821373"/>
              <a:gd name="connsiteY201" fmla="*/ 1857333 h 2648903"/>
              <a:gd name="connsiteX202" fmla="*/ 1487606 w 3821373"/>
              <a:gd name="connsiteY202" fmla="*/ 1870980 h 2648903"/>
              <a:gd name="connsiteX203" fmla="*/ 1467134 w 3821373"/>
              <a:gd name="connsiteY203" fmla="*/ 1877804 h 2648903"/>
              <a:gd name="connsiteX204" fmla="*/ 1446662 w 3821373"/>
              <a:gd name="connsiteY204" fmla="*/ 1891452 h 2648903"/>
              <a:gd name="connsiteX205" fmla="*/ 1426191 w 3821373"/>
              <a:gd name="connsiteY205" fmla="*/ 1898276 h 2648903"/>
              <a:gd name="connsiteX206" fmla="*/ 1405719 w 3821373"/>
              <a:gd name="connsiteY206" fmla="*/ 1911924 h 2648903"/>
              <a:gd name="connsiteX207" fmla="*/ 1385248 w 3821373"/>
              <a:gd name="connsiteY207" fmla="*/ 1918748 h 2648903"/>
              <a:gd name="connsiteX208" fmla="*/ 1357952 w 3821373"/>
              <a:gd name="connsiteY208" fmla="*/ 1932395 h 2648903"/>
              <a:gd name="connsiteX209" fmla="*/ 1317009 w 3821373"/>
              <a:gd name="connsiteY209" fmla="*/ 1959691 h 2648903"/>
              <a:gd name="connsiteX210" fmla="*/ 1276065 w 3821373"/>
              <a:gd name="connsiteY210" fmla="*/ 1986986 h 2648903"/>
              <a:gd name="connsiteX211" fmla="*/ 1255594 w 3821373"/>
              <a:gd name="connsiteY211" fmla="*/ 2000634 h 2648903"/>
              <a:gd name="connsiteX212" fmla="*/ 1228298 w 3821373"/>
              <a:gd name="connsiteY212" fmla="*/ 2041577 h 2648903"/>
              <a:gd name="connsiteX213" fmla="*/ 1207827 w 3821373"/>
              <a:gd name="connsiteY213" fmla="*/ 2048401 h 2648903"/>
              <a:gd name="connsiteX214" fmla="*/ 1187355 w 3821373"/>
              <a:gd name="connsiteY214" fmla="*/ 2089345 h 2648903"/>
              <a:gd name="connsiteX215" fmla="*/ 1180531 w 3821373"/>
              <a:gd name="connsiteY215" fmla="*/ 2109816 h 2648903"/>
              <a:gd name="connsiteX216" fmla="*/ 1160059 w 3821373"/>
              <a:gd name="connsiteY216" fmla="*/ 2150759 h 2648903"/>
              <a:gd name="connsiteX217" fmla="*/ 1139588 w 3821373"/>
              <a:gd name="connsiteY217" fmla="*/ 2416891 h 2648903"/>
              <a:gd name="connsiteX218" fmla="*/ 1132764 w 3821373"/>
              <a:gd name="connsiteY218" fmla="*/ 2519249 h 2648903"/>
              <a:gd name="connsiteX219" fmla="*/ 1119116 w 3821373"/>
              <a:gd name="connsiteY219" fmla="*/ 2546545 h 2648903"/>
              <a:gd name="connsiteX220" fmla="*/ 1098645 w 3821373"/>
              <a:gd name="connsiteY220" fmla="*/ 2587488 h 2648903"/>
              <a:gd name="connsiteX221" fmla="*/ 1091821 w 3821373"/>
              <a:gd name="connsiteY221" fmla="*/ 2607959 h 2648903"/>
              <a:gd name="connsiteX222" fmla="*/ 1071349 w 3821373"/>
              <a:gd name="connsiteY222" fmla="*/ 2648903 h 2648903"/>
              <a:gd name="connsiteX223" fmla="*/ 1030406 w 3821373"/>
              <a:gd name="connsiteY223" fmla="*/ 2635255 h 2648903"/>
              <a:gd name="connsiteX224" fmla="*/ 996286 w 3821373"/>
              <a:gd name="connsiteY224" fmla="*/ 2621607 h 2648903"/>
              <a:gd name="connsiteX225" fmla="*/ 968991 w 3821373"/>
              <a:gd name="connsiteY225" fmla="*/ 2614783 h 2648903"/>
              <a:gd name="connsiteX226" fmla="*/ 941695 w 3821373"/>
              <a:gd name="connsiteY226" fmla="*/ 2601136 h 2648903"/>
              <a:gd name="connsiteX227" fmla="*/ 921224 w 3821373"/>
              <a:gd name="connsiteY227" fmla="*/ 2594312 h 2648903"/>
              <a:gd name="connsiteX228" fmla="*/ 900752 w 3821373"/>
              <a:gd name="connsiteY228" fmla="*/ 2580664 h 2648903"/>
              <a:gd name="connsiteX229" fmla="*/ 866633 w 3821373"/>
              <a:gd name="connsiteY229" fmla="*/ 2573840 h 2648903"/>
              <a:gd name="connsiteX230" fmla="*/ 839337 w 3821373"/>
              <a:gd name="connsiteY230" fmla="*/ 2560192 h 2648903"/>
              <a:gd name="connsiteX231" fmla="*/ 798394 w 3821373"/>
              <a:gd name="connsiteY231" fmla="*/ 2546545 h 2648903"/>
              <a:gd name="connsiteX232" fmla="*/ 771098 w 3821373"/>
              <a:gd name="connsiteY23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078173 w 3821373"/>
              <a:gd name="connsiteY44" fmla="*/ 1864156 h 2648903"/>
              <a:gd name="connsiteX45" fmla="*/ 1125940 w 3821373"/>
              <a:gd name="connsiteY45" fmla="*/ 1843685 h 2648903"/>
              <a:gd name="connsiteX46" fmla="*/ 1146412 w 3821373"/>
              <a:gd name="connsiteY46" fmla="*/ 1823213 h 2648903"/>
              <a:gd name="connsiteX47" fmla="*/ 1194179 w 3821373"/>
              <a:gd name="connsiteY47" fmla="*/ 1802742 h 2648903"/>
              <a:gd name="connsiteX48" fmla="*/ 1207827 w 3821373"/>
              <a:gd name="connsiteY48" fmla="*/ 1782270 h 2648903"/>
              <a:gd name="connsiteX49" fmla="*/ 1214651 w 3821373"/>
              <a:gd name="connsiteY49" fmla="*/ 1761798 h 2648903"/>
              <a:gd name="connsiteX50" fmla="*/ 1235122 w 3821373"/>
              <a:gd name="connsiteY50" fmla="*/ 1748151 h 2648903"/>
              <a:gd name="connsiteX51" fmla="*/ 1262418 w 3821373"/>
              <a:gd name="connsiteY51" fmla="*/ 1700383 h 2648903"/>
              <a:gd name="connsiteX52" fmla="*/ 1317009 w 3821373"/>
              <a:gd name="connsiteY52" fmla="*/ 1638968 h 2648903"/>
              <a:gd name="connsiteX53" fmla="*/ 1337480 w 3821373"/>
              <a:gd name="connsiteY53" fmla="*/ 1577554 h 2648903"/>
              <a:gd name="connsiteX54" fmla="*/ 1351128 w 3821373"/>
              <a:gd name="connsiteY54" fmla="*/ 1557082 h 2648903"/>
              <a:gd name="connsiteX55" fmla="*/ 1364776 w 3821373"/>
              <a:gd name="connsiteY55" fmla="*/ 1495667 h 2648903"/>
              <a:gd name="connsiteX56" fmla="*/ 1378424 w 3821373"/>
              <a:gd name="connsiteY56" fmla="*/ 1447900 h 2648903"/>
              <a:gd name="connsiteX57" fmla="*/ 1398895 w 3821373"/>
              <a:gd name="connsiteY57" fmla="*/ 1325070 h 2648903"/>
              <a:gd name="connsiteX58" fmla="*/ 1405719 w 3821373"/>
              <a:gd name="connsiteY58" fmla="*/ 1270479 h 2648903"/>
              <a:gd name="connsiteX59" fmla="*/ 1419367 w 3821373"/>
              <a:gd name="connsiteY59" fmla="*/ 1236359 h 2648903"/>
              <a:gd name="connsiteX60" fmla="*/ 1439839 w 3821373"/>
              <a:gd name="connsiteY60" fmla="*/ 1188592 h 2648903"/>
              <a:gd name="connsiteX61" fmla="*/ 1467134 w 3821373"/>
              <a:gd name="connsiteY61" fmla="*/ 1147649 h 2648903"/>
              <a:gd name="connsiteX62" fmla="*/ 1494430 w 3821373"/>
              <a:gd name="connsiteY62" fmla="*/ 1106706 h 2648903"/>
              <a:gd name="connsiteX63" fmla="*/ 1508077 w 3821373"/>
              <a:gd name="connsiteY63" fmla="*/ 1086234 h 2648903"/>
              <a:gd name="connsiteX64" fmla="*/ 1528549 w 3821373"/>
              <a:gd name="connsiteY64" fmla="*/ 1072586 h 2648903"/>
              <a:gd name="connsiteX65" fmla="*/ 1535373 w 3821373"/>
              <a:gd name="connsiteY65" fmla="*/ 1052115 h 2648903"/>
              <a:gd name="connsiteX66" fmla="*/ 1569492 w 3821373"/>
              <a:gd name="connsiteY66" fmla="*/ 1011171 h 2648903"/>
              <a:gd name="connsiteX67" fmla="*/ 1576316 w 3821373"/>
              <a:gd name="connsiteY67" fmla="*/ 990700 h 2648903"/>
              <a:gd name="connsiteX68" fmla="*/ 1603612 w 3821373"/>
              <a:gd name="connsiteY68" fmla="*/ 949756 h 2648903"/>
              <a:gd name="connsiteX69" fmla="*/ 1617259 w 3821373"/>
              <a:gd name="connsiteY69" fmla="*/ 929285 h 2648903"/>
              <a:gd name="connsiteX70" fmla="*/ 1637731 w 3821373"/>
              <a:gd name="connsiteY70" fmla="*/ 908813 h 2648903"/>
              <a:gd name="connsiteX71" fmla="*/ 1644555 w 3821373"/>
              <a:gd name="connsiteY71" fmla="*/ 888342 h 2648903"/>
              <a:gd name="connsiteX72" fmla="*/ 1658203 w 3821373"/>
              <a:gd name="connsiteY72" fmla="*/ 861046 h 2648903"/>
              <a:gd name="connsiteX73" fmla="*/ 1665027 w 3821373"/>
              <a:gd name="connsiteY73" fmla="*/ 820103 h 2648903"/>
              <a:gd name="connsiteX74" fmla="*/ 1651379 w 3821373"/>
              <a:gd name="connsiteY74" fmla="*/ 540324 h 2648903"/>
              <a:gd name="connsiteX75" fmla="*/ 1610436 w 3821373"/>
              <a:gd name="connsiteY75" fmla="*/ 553971 h 2648903"/>
              <a:gd name="connsiteX76" fmla="*/ 1610436 w 3821373"/>
              <a:gd name="connsiteY76" fmla="*/ 431142 h 2648903"/>
              <a:gd name="connsiteX77" fmla="*/ 1583140 w 3821373"/>
              <a:gd name="connsiteY77" fmla="*/ 424318 h 2648903"/>
              <a:gd name="connsiteX78" fmla="*/ 1562668 w 3821373"/>
              <a:gd name="connsiteY78" fmla="*/ 410670 h 2648903"/>
              <a:gd name="connsiteX79" fmla="*/ 1521725 w 3821373"/>
              <a:gd name="connsiteY79" fmla="*/ 397022 h 2648903"/>
              <a:gd name="connsiteX80" fmla="*/ 1501254 w 3821373"/>
              <a:gd name="connsiteY80" fmla="*/ 356079 h 2648903"/>
              <a:gd name="connsiteX81" fmla="*/ 1473958 w 3821373"/>
              <a:gd name="connsiteY81" fmla="*/ 294664 h 2648903"/>
              <a:gd name="connsiteX82" fmla="*/ 1453486 w 3821373"/>
              <a:gd name="connsiteY82" fmla="*/ 287840 h 2648903"/>
              <a:gd name="connsiteX83" fmla="*/ 1446662 w 3821373"/>
              <a:gd name="connsiteY83" fmla="*/ 267368 h 2648903"/>
              <a:gd name="connsiteX84" fmla="*/ 1433015 w 3821373"/>
              <a:gd name="connsiteY84" fmla="*/ 233249 h 2648903"/>
              <a:gd name="connsiteX85" fmla="*/ 1460310 w 3821373"/>
              <a:gd name="connsiteY85" fmla="*/ 103595 h 2648903"/>
              <a:gd name="connsiteX86" fmla="*/ 1487606 w 3821373"/>
              <a:gd name="connsiteY86" fmla="*/ 96771 h 2648903"/>
              <a:gd name="connsiteX87" fmla="*/ 1508077 w 3821373"/>
              <a:gd name="connsiteY87" fmla="*/ 83124 h 2648903"/>
              <a:gd name="connsiteX88" fmla="*/ 1528549 w 3821373"/>
              <a:gd name="connsiteY88" fmla="*/ 76300 h 2648903"/>
              <a:gd name="connsiteX89" fmla="*/ 1555845 w 3821373"/>
              <a:gd name="connsiteY89" fmla="*/ 62652 h 2648903"/>
              <a:gd name="connsiteX90" fmla="*/ 1658203 w 3821373"/>
              <a:gd name="connsiteY90" fmla="*/ 69476 h 2648903"/>
              <a:gd name="connsiteX91" fmla="*/ 1705970 w 3821373"/>
              <a:gd name="connsiteY91" fmla="*/ 83124 h 2648903"/>
              <a:gd name="connsiteX92" fmla="*/ 1753737 w 3821373"/>
              <a:gd name="connsiteY92" fmla="*/ 89948 h 2648903"/>
              <a:gd name="connsiteX93" fmla="*/ 1821976 w 3821373"/>
              <a:gd name="connsiteY93" fmla="*/ 110419 h 2648903"/>
              <a:gd name="connsiteX94" fmla="*/ 1903862 w 3821373"/>
              <a:gd name="connsiteY94" fmla="*/ 130891 h 2648903"/>
              <a:gd name="connsiteX95" fmla="*/ 2033516 w 3821373"/>
              <a:gd name="connsiteY95" fmla="*/ 137715 h 2648903"/>
              <a:gd name="connsiteX96" fmla="*/ 2374710 w 3821373"/>
              <a:gd name="connsiteY96" fmla="*/ 130891 h 2648903"/>
              <a:gd name="connsiteX97" fmla="*/ 2402006 w 3821373"/>
              <a:gd name="connsiteY97" fmla="*/ 117243 h 2648903"/>
              <a:gd name="connsiteX98" fmla="*/ 2422477 w 3821373"/>
              <a:gd name="connsiteY98" fmla="*/ 110419 h 2648903"/>
              <a:gd name="connsiteX99" fmla="*/ 2463421 w 3821373"/>
              <a:gd name="connsiteY99" fmla="*/ 89948 h 2648903"/>
              <a:gd name="connsiteX100" fmla="*/ 2504364 w 3821373"/>
              <a:gd name="connsiteY100" fmla="*/ 69476 h 2648903"/>
              <a:gd name="connsiteX101" fmla="*/ 2524836 w 3821373"/>
              <a:gd name="connsiteY101" fmla="*/ 55828 h 2648903"/>
              <a:gd name="connsiteX102" fmla="*/ 2545307 w 3821373"/>
              <a:gd name="connsiteY102" fmla="*/ 49004 h 2648903"/>
              <a:gd name="connsiteX103" fmla="*/ 2586251 w 3821373"/>
              <a:gd name="connsiteY103" fmla="*/ 28533 h 2648903"/>
              <a:gd name="connsiteX104" fmla="*/ 2613546 w 3821373"/>
              <a:gd name="connsiteY104" fmla="*/ 8061 h 2648903"/>
              <a:gd name="connsiteX105" fmla="*/ 2722728 w 3821373"/>
              <a:gd name="connsiteY105" fmla="*/ 8061 h 2648903"/>
              <a:gd name="connsiteX106" fmla="*/ 2763671 w 3821373"/>
              <a:gd name="connsiteY106" fmla="*/ 42180 h 2648903"/>
              <a:gd name="connsiteX107" fmla="*/ 2784143 w 3821373"/>
              <a:gd name="connsiteY107" fmla="*/ 49004 h 2648903"/>
              <a:gd name="connsiteX108" fmla="*/ 2811439 w 3821373"/>
              <a:gd name="connsiteY108" fmla="*/ 83124 h 2648903"/>
              <a:gd name="connsiteX109" fmla="*/ 2825086 w 3821373"/>
              <a:gd name="connsiteY109" fmla="*/ 103595 h 2648903"/>
              <a:gd name="connsiteX110" fmla="*/ 2831910 w 3821373"/>
              <a:gd name="connsiteY110" fmla="*/ 124067 h 2648903"/>
              <a:gd name="connsiteX111" fmla="*/ 2852382 w 3821373"/>
              <a:gd name="connsiteY111" fmla="*/ 130891 h 2648903"/>
              <a:gd name="connsiteX112" fmla="*/ 2859206 w 3821373"/>
              <a:gd name="connsiteY112" fmla="*/ 151362 h 2648903"/>
              <a:gd name="connsiteX113" fmla="*/ 2879677 w 3821373"/>
              <a:gd name="connsiteY113" fmla="*/ 158186 h 2648903"/>
              <a:gd name="connsiteX114" fmla="*/ 2920621 w 3821373"/>
              <a:gd name="connsiteY114" fmla="*/ 178658 h 2648903"/>
              <a:gd name="connsiteX115" fmla="*/ 2941092 w 3821373"/>
              <a:gd name="connsiteY115" fmla="*/ 192306 h 2648903"/>
              <a:gd name="connsiteX116" fmla="*/ 2961564 w 3821373"/>
              <a:gd name="connsiteY116" fmla="*/ 199130 h 2648903"/>
              <a:gd name="connsiteX117" fmla="*/ 2968388 w 3821373"/>
              <a:gd name="connsiteY117" fmla="*/ 219601 h 2648903"/>
              <a:gd name="connsiteX118" fmla="*/ 3002507 w 3821373"/>
              <a:gd name="connsiteY118" fmla="*/ 233249 h 2648903"/>
              <a:gd name="connsiteX119" fmla="*/ 3043451 w 3821373"/>
              <a:gd name="connsiteY119" fmla="*/ 246897 h 2648903"/>
              <a:gd name="connsiteX120" fmla="*/ 3070746 w 3821373"/>
              <a:gd name="connsiteY120" fmla="*/ 287840 h 2648903"/>
              <a:gd name="connsiteX121" fmla="*/ 3098042 w 3821373"/>
              <a:gd name="connsiteY121" fmla="*/ 301488 h 2648903"/>
              <a:gd name="connsiteX122" fmla="*/ 3118513 w 3821373"/>
              <a:gd name="connsiteY122" fmla="*/ 308312 h 2648903"/>
              <a:gd name="connsiteX123" fmla="*/ 3159457 w 3821373"/>
              <a:gd name="connsiteY123" fmla="*/ 328783 h 2648903"/>
              <a:gd name="connsiteX124" fmla="*/ 3179928 w 3821373"/>
              <a:gd name="connsiteY124" fmla="*/ 342431 h 2648903"/>
              <a:gd name="connsiteX125" fmla="*/ 3220871 w 3821373"/>
              <a:gd name="connsiteY125" fmla="*/ 356079 h 2648903"/>
              <a:gd name="connsiteX126" fmla="*/ 3241343 w 3821373"/>
              <a:gd name="connsiteY126" fmla="*/ 369727 h 2648903"/>
              <a:gd name="connsiteX127" fmla="*/ 3282286 w 3821373"/>
              <a:gd name="connsiteY127" fmla="*/ 390198 h 2648903"/>
              <a:gd name="connsiteX128" fmla="*/ 3289110 w 3821373"/>
              <a:gd name="connsiteY128" fmla="*/ 410670 h 2648903"/>
              <a:gd name="connsiteX129" fmla="*/ 3309582 w 3821373"/>
              <a:gd name="connsiteY129" fmla="*/ 417494 h 2648903"/>
              <a:gd name="connsiteX130" fmla="*/ 3350525 w 3821373"/>
              <a:gd name="connsiteY130" fmla="*/ 437965 h 2648903"/>
              <a:gd name="connsiteX131" fmla="*/ 3357349 w 3821373"/>
              <a:gd name="connsiteY131" fmla="*/ 458437 h 2648903"/>
              <a:gd name="connsiteX132" fmla="*/ 3377821 w 3821373"/>
              <a:gd name="connsiteY132" fmla="*/ 465261 h 2648903"/>
              <a:gd name="connsiteX133" fmla="*/ 3398292 w 3821373"/>
              <a:gd name="connsiteY133" fmla="*/ 478909 h 2648903"/>
              <a:gd name="connsiteX134" fmla="*/ 3418764 w 3821373"/>
              <a:gd name="connsiteY134" fmla="*/ 485733 h 2648903"/>
              <a:gd name="connsiteX135" fmla="*/ 3439236 w 3821373"/>
              <a:gd name="connsiteY135" fmla="*/ 499380 h 2648903"/>
              <a:gd name="connsiteX136" fmla="*/ 3459707 w 3821373"/>
              <a:gd name="connsiteY136" fmla="*/ 506204 h 2648903"/>
              <a:gd name="connsiteX137" fmla="*/ 3500651 w 3821373"/>
              <a:gd name="connsiteY137" fmla="*/ 526676 h 2648903"/>
              <a:gd name="connsiteX138" fmla="*/ 3514298 w 3821373"/>
              <a:gd name="connsiteY138" fmla="*/ 547148 h 2648903"/>
              <a:gd name="connsiteX139" fmla="*/ 3589361 w 3821373"/>
              <a:gd name="connsiteY139" fmla="*/ 567619 h 2648903"/>
              <a:gd name="connsiteX140" fmla="*/ 3609833 w 3821373"/>
              <a:gd name="connsiteY140" fmla="*/ 581267 h 2648903"/>
              <a:gd name="connsiteX141" fmla="*/ 3759958 w 3821373"/>
              <a:gd name="connsiteY141" fmla="*/ 594915 h 2648903"/>
              <a:gd name="connsiteX142" fmla="*/ 3780430 w 3821373"/>
              <a:gd name="connsiteY142" fmla="*/ 608562 h 2648903"/>
              <a:gd name="connsiteX143" fmla="*/ 3800901 w 3821373"/>
              <a:gd name="connsiteY143" fmla="*/ 615386 h 2648903"/>
              <a:gd name="connsiteX144" fmla="*/ 3807725 w 3821373"/>
              <a:gd name="connsiteY144" fmla="*/ 635858 h 2648903"/>
              <a:gd name="connsiteX145" fmla="*/ 3821373 w 3821373"/>
              <a:gd name="connsiteY145" fmla="*/ 656330 h 2648903"/>
              <a:gd name="connsiteX146" fmla="*/ 3807725 w 3821373"/>
              <a:gd name="connsiteY146" fmla="*/ 697273 h 2648903"/>
              <a:gd name="connsiteX147" fmla="*/ 3787254 w 3821373"/>
              <a:gd name="connsiteY147" fmla="*/ 717745 h 2648903"/>
              <a:gd name="connsiteX148" fmla="*/ 3766782 w 3821373"/>
              <a:gd name="connsiteY148" fmla="*/ 724568 h 2648903"/>
              <a:gd name="connsiteX149" fmla="*/ 3568889 w 3821373"/>
              <a:gd name="connsiteY149" fmla="*/ 738216 h 2648903"/>
              <a:gd name="connsiteX150" fmla="*/ 3493827 w 3821373"/>
              <a:gd name="connsiteY150" fmla="*/ 745040 h 2648903"/>
              <a:gd name="connsiteX151" fmla="*/ 3384645 w 3821373"/>
              <a:gd name="connsiteY151" fmla="*/ 765512 h 2648903"/>
              <a:gd name="connsiteX152" fmla="*/ 3364173 w 3821373"/>
              <a:gd name="connsiteY152" fmla="*/ 779159 h 2648903"/>
              <a:gd name="connsiteX153" fmla="*/ 3343701 w 3821373"/>
              <a:gd name="connsiteY153" fmla="*/ 785983 h 2648903"/>
              <a:gd name="connsiteX154" fmla="*/ 3323230 w 3821373"/>
              <a:gd name="connsiteY154" fmla="*/ 799631 h 2648903"/>
              <a:gd name="connsiteX155" fmla="*/ 3275462 w 3821373"/>
              <a:gd name="connsiteY155" fmla="*/ 813279 h 2648903"/>
              <a:gd name="connsiteX156" fmla="*/ 3254991 w 3821373"/>
              <a:gd name="connsiteY156" fmla="*/ 854222 h 2648903"/>
              <a:gd name="connsiteX157" fmla="*/ 3234519 w 3821373"/>
              <a:gd name="connsiteY157" fmla="*/ 895165 h 2648903"/>
              <a:gd name="connsiteX158" fmla="*/ 3214048 w 3821373"/>
              <a:gd name="connsiteY158" fmla="*/ 936109 h 2648903"/>
              <a:gd name="connsiteX159" fmla="*/ 3207224 w 3821373"/>
              <a:gd name="connsiteY159" fmla="*/ 956580 h 2648903"/>
              <a:gd name="connsiteX160" fmla="*/ 3193576 w 3821373"/>
              <a:gd name="connsiteY160" fmla="*/ 977052 h 2648903"/>
              <a:gd name="connsiteX161" fmla="*/ 3179928 w 3821373"/>
              <a:gd name="connsiteY161" fmla="*/ 1017995 h 2648903"/>
              <a:gd name="connsiteX162" fmla="*/ 3166280 w 3821373"/>
              <a:gd name="connsiteY162" fmla="*/ 1045291 h 2648903"/>
              <a:gd name="connsiteX163" fmla="*/ 3138985 w 3821373"/>
              <a:gd name="connsiteY163" fmla="*/ 1134001 h 2648903"/>
              <a:gd name="connsiteX164" fmla="*/ 3125337 w 3821373"/>
              <a:gd name="connsiteY164" fmla="*/ 1161297 h 2648903"/>
              <a:gd name="connsiteX165" fmla="*/ 3104865 w 3821373"/>
              <a:gd name="connsiteY165" fmla="*/ 1522962 h 2648903"/>
              <a:gd name="connsiteX166" fmla="*/ 3084394 w 3821373"/>
              <a:gd name="connsiteY166" fmla="*/ 1563906 h 2648903"/>
              <a:gd name="connsiteX167" fmla="*/ 3063922 w 3821373"/>
              <a:gd name="connsiteY167" fmla="*/ 1604849 h 2648903"/>
              <a:gd name="connsiteX168" fmla="*/ 3036627 w 3821373"/>
              <a:gd name="connsiteY168" fmla="*/ 1611673 h 2648903"/>
              <a:gd name="connsiteX169" fmla="*/ 2995683 w 3821373"/>
              <a:gd name="connsiteY169" fmla="*/ 1632145 h 2648903"/>
              <a:gd name="connsiteX170" fmla="*/ 2879677 w 3821373"/>
              <a:gd name="connsiteY170" fmla="*/ 1625321 h 2648903"/>
              <a:gd name="connsiteX171" fmla="*/ 2736376 w 3821373"/>
              <a:gd name="connsiteY171" fmla="*/ 1618497 h 2648903"/>
              <a:gd name="connsiteX172" fmla="*/ 2709080 w 3821373"/>
              <a:gd name="connsiteY172" fmla="*/ 1611673 h 2648903"/>
              <a:gd name="connsiteX173" fmla="*/ 2627194 w 3821373"/>
              <a:gd name="connsiteY173" fmla="*/ 1598025 h 2648903"/>
              <a:gd name="connsiteX174" fmla="*/ 2579427 w 3821373"/>
              <a:gd name="connsiteY174" fmla="*/ 1577554 h 2648903"/>
              <a:gd name="connsiteX175" fmla="*/ 2558955 w 3821373"/>
              <a:gd name="connsiteY175" fmla="*/ 1570730 h 2648903"/>
              <a:gd name="connsiteX176" fmla="*/ 2538483 w 3821373"/>
              <a:gd name="connsiteY176" fmla="*/ 1557082 h 2648903"/>
              <a:gd name="connsiteX177" fmla="*/ 2518012 w 3821373"/>
              <a:gd name="connsiteY177" fmla="*/ 1550258 h 2648903"/>
              <a:gd name="connsiteX178" fmla="*/ 2470245 w 3821373"/>
              <a:gd name="connsiteY178" fmla="*/ 1529786 h 2648903"/>
              <a:gd name="connsiteX179" fmla="*/ 2272352 w 3821373"/>
              <a:gd name="connsiteY179" fmla="*/ 1543434 h 2648903"/>
              <a:gd name="connsiteX180" fmla="*/ 2204113 w 3821373"/>
              <a:gd name="connsiteY180" fmla="*/ 1550258 h 2648903"/>
              <a:gd name="connsiteX181" fmla="*/ 2074459 w 3821373"/>
              <a:gd name="connsiteY181" fmla="*/ 1570730 h 2648903"/>
              <a:gd name="connsiteX182" fmla="*/ 2047164 w 3821373"/>
              <a:gd name="connsiteY182" fmla="*/ 1584377 h 2648903"/>
              <a:gd name="connsiteX183" fmla="*/ 2026692 w 3821373"/>
              <a:gd name="connsiteY183" fmla="*/ 1591201 h 2648903"/>
              <a:gd name="connsiteX184" fmla="*/ 1985749 w 3821373"/>
              <a:gd name="connsiteY184" fmla="*/ 1611673 h 2648903"/>
              <a:gd name="connsiteX185" fmla="*/ 1944806 w 3821373"/>
              <a:gd name="connsiteY185" fmla="*/ 1638968 h 2648903"/>
              <a:gd name="connsiteX186" fmla="*/ 1924334 w 3821373"/>
              <a:gd name="connsiteY186" fmla="*/ 1652616 h 2648903"/>
              <a:gd name="connsiteX187" fmla="*/ 1876567 w 3821373"/>
              <a:gd name="connsiteY187" fmla="*/ 1673088 h 2648903"/>
              <a:gd name="connsiteX188" fmla="*/ 1856095 w 3821373"/>
              <a:gd name="connsiteY188" fmla="*/ 1693559 h 2648903"/>
              <a:gd name="connsiteX189" fmla="*/ 1835624 w 3821373"/>
              <a:gd name="connsiteY189" fmla="*/ 1700383 h 2648903"/>
              <a:gd name="connsiteX190" fmla="*/ 1794680 w 3821373"/>
              <a:gd name="connsiteY190" fmla="*/ 1720855 h 2648903"/>
              <a:gd name="connsiteX191" fmla="*/ 1781033 w 3821373"/>
              <a:gd name="connsiteY191" fmla="*/ 1741327 h 2648903"/>
              <a:gd name="connsiteX192" fmla="*/ 1760561 w 3821373"/>
              <a:gd name="connsiteY192" fmla="*/ 1748151 h 2648903"/>
              <a:gd name="connsiteX193" fmla="*/ 1740089 w 3821373"/>
              <a:gd name="connsiteY193" fmla="*/ 1761798 h 2648903"/>
              <a:gd name="connsiteX194" fmla="*/ 1719618 w 3821373"/>
              <a:gd name="connsiteY194" fmla="*/ 1768622 h 2648903"/>
              <a:gd name="connsiteX195" fmla="*/ 1678674 w 3821373"/>
              <a:gd name="connsiteY195" fmla="*/ 1789094 h 2648903"/>
              <a:gd name="connsiteX196" fmla="*/ 1637731 w 3821373"/>
              <a:gd name="connsiteY196" fmla="*/ 1809565 h 2648903"/>
              <a:gd name="connsiteX197" fmla="*/ 1617259 w 3821373"/>
              <a:gd name="connsiteY197" fmla="*/ 1823213 h 2648903"/>
              <a:gd name="connsiteX198" fmla="*/ 1576316 w 3821373"/>
              <a:gd name="connsiteY198" fmla="*/ 1836861 h 2648903"/>
              <a:gd name="connsiteX199" fmla="*/ 1549021 w 3821373"/>
              <a:gd name="connsiteY199" fmla="*/ 1850509 h 2648903"/>
              <a:gd name="connsiteX200" fmla="*/ 1521725 w 3821373"/>
              <a:gd name="connsiteY200" fmla="*/ 1857333 h 2648903"/>
              <a:gd name="connsiteX201" fmla="*/ 1487606 w 3821373"/>
              <a:gd name="connsiteY201" fmla="*/ 1870980 h 2648903"/>
              <a:gd name="connsiteX202" fmla="*/ 1467134 w 3821373"/>
              <a:gd name="connsiteY202" fmla="*/ 1877804 h 2648903"/>
              <a:gd name="connsiteX203" fmla="*/ 1446662 w 3821373"/>
              <a:gd name="connsiteY203" fmla="*/ 1891452 h 2648903"/>
              <a:gd name="connsiteX204" fmla="*/ 1426191 w 3821373"/>
              <a:gd name="connsiteY204" fmla="*/ 1898276 h 2648903"/>
              <a:gd name="connsiteX205" fmla="*/ 1405719 w 3821373"/>
              <a:gd name="connsiteY205" fmla="*/ 1911924 h 2648903"/>
              <a:gd name="connsiteX206" fmla="*/ 1385248 w 3821373"/>
              <a:gd name="connsiteY206" fmla="*/ 1918748 h 2648903"/>
              <a:gd name="connsiteX207" fmla="*/ 1357952 w 3821373"/>
              <a:gd name="connsiteY207" fmla="*/ 1932395 h 2648903"/>
              <a:gd name="connsiteX208" fmla="*/ 1317009 w 3821373"/>
              <a:gd name="connsiteY208" fmla="*/ 1959691 h 2648903"/>
              <a:gd name="connsiteX209" fmla="*/ 1276065 w 3821373"/>
              <a:gd name="connsiteY209" fmla="*/ 1986986 h 2648903"/>
              <a:gd name="connsiteX210" fmla="*/ 1255594 w 3821373"/>
              <a:gd name="connsiteY210" fmla="*/ 2000634 h 2648903"/>
              <a:gd name="connsiteX211" fmla="*/ 1228298 w 3821373"/>
              <a:gd name="connsiteY211" fmla="*/ 2041577 h 2648903"/>
              <a:gd name="connsiteX212" fmla="*/ 1207827 w 3821373"/>
              <a:gd name="connsiteY212" fmla="*/ 2048401 h 2648903"/>
              <a:gd name="connsiteX213" fmla="*/ 1187355 w 3821373"/>
              <a:gd name="connsiteY213" fmla="*/ 2089345 h 2648903"/>
              <a:gd name="connsiteX214" fmla="*/ 1180531 w 3821373"/>
              <a:gd name="connsiteY214" fmla="*/ 2109816 h 2648903"/>
              <a:gd name="connsiteX215" fmla="*/ 1160059 w 3821373"/>
              <a:gd name="connsiteY215" fmla="*/ 2150759 h 2648903"/>
              <a:gd name="connsiteX216" fmla="*/ 1139588 w 3821373"/>
              <a:gd name="connsiteY216" fmla="*/ 2416891 h 2648903"/>
              <a:gd name="connsiteX217" fmla="*/ 1132764 w 3821373"/>
              <a:gd name="connsiteY217" fmla="*/ 2519249 h 2648903"/>
              <a:gd name="connsiteX218" fmla="*/ 1119116 w 3821373"/>
              <a:gd name="connsiteY218" fmla="*/ 2546545 h 2648903"/>
              <a:gd name="connsiteX219" fmla="*/ 1098645 w 3821373"/>
              <a:gd name="connsiteY219" fmla="*/ 2587488 h 2648903"/>
              <a:gd name="connsiteX220" fmla="*/ 1091821 w 3821373"/>
              <a:gd name="connsiteY220" fmla="*/ 2607959 h 2648903"/>
              <a:gd name="connsiteX221" fmla="*/ 1071349 w 3821373"/>
              <a:gd name="connsiteY221" fmla="*/ 2648903 h 2648903"/>
              <a:gd name="connsiteX222" fmla="*/ 1030406 w 3821373"/>
              <a:gd name="connsiteY222" fmla="*/ 2635255 h 2648903"/>
              <a:gd name="connsiteX223" fmla="*/ 996286 w 3821373"/>
              <a:gd name="connsiteY223" fmla="*/ 2621607 h 2648903"/>
              <a:gd name="connsiteX224" fmla="*/ 968991 w 3821373"/>
              <a:gd name="connsiteY224" fmla="*/ 2614783 h 2648903"/>
              <a:gd name="connsiteX225" fmla="*/ 941695 w 3821373"/>
              <a:gd name="connsiteY225" fmla="*/ 2601136 h 2648903"/>
              <a:gd name="connsiteX226" fmla="*/ 921224 w 3821373"/>
              <a:gd name="connsiteY226" fmla="*/ 2594312 h 2648903"/>
              <a:gd name="connsiteX227" fmla="*/ 900752 w 3821373"/>
              <a:gd name="connsiteY227" fmla="*/ 2580664 h 2648903"/>
              <a:gd name="connsiteX228" fmla="*/ 866633 w 3821373"/>
              <a:gd name="connsiteY228" fmla="*/ 2573840 h 2648903"/>
              <a:gd name="connsiteX229" fmla="*/ 839337 w 3821373"/>
              <a:gd name="connsiteY229" fmla="*/ 2560192 h 2648903"/>
              <a:gd name="connsiteX230" fmla="*/ 798394 w 3821373"/>
              <a:gd name="connsiteY230" fmla="*/ 2546545 h 2648903"/>
              <a:gd name="connsiteX231" fmla="*/ 771098 w 3821373"/>
              <a:gd name="connsiteY231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078173 w 3821373"/>
              <a:gd name="connsiteY44" fmla="*/ 1864156 h 2648903"/>
              <a:gd name="connsiteX45" fmla="*/ 1146412 w 3821373"/>
              <a:gd name="connsiteY45" fmla="*/ 1823213 h 2648903"/>
              <a:gd name="connsiteX46" fmla="*/ 1194179 w 3821373"/>
              <a:gd name="connsiteY46" fmla="*/ 1802742 h 2648903"/>
              <a:gd name="connsiteX47" fmla="*/ 1207827 w 3821373"/>
              <a:gd name="connsiteY47" fmla="*/ 1782270 h 2648903"/>
              <a:gd name="connsiteX48" fmla="*/ 1214651 w 3821373"/>
              <a:gd name="connsiteY48" fmla="*/ 1761798 h 2648903"/>
              <a:gd name="connsiteX49" fmla="*/ 1235122 w 3821373"/>
              <a:gd name="connsiteY49" fmla="*/ 1748151 h 2648903"/>
              <a:gd name="connsiteX50" fmla="*/ 1262418 w 3821373"/>
              <a:gd name="connsiteY50" fmla="*/ 1700383 h 2648903"/>
              <a:gd name="connsiteX51" fmla="*/ 1317009 w 3821373"/>
              <a:gd name="connsiteY51" fmla="*/ 1638968 h 2648903"/>
              <a:gd name="connsiteX52" fmla="*/ 1337480 w 3821373"/>
              <a:gd name="connsiteY52" fmla="*/ 1577554 h 2648903"/>
              <a:gd name="connsiteX53" fmla="*/ 1351128 w 3821373"/>
              <a:gd name="connsiteY53" fmla="*/ 1557082 h 2648903"/>
              <a:gd name="connsiteX54" fmla="*/ 1364776 w 3821373"/>
              <a:gd name="connsiteY54" fmla="*/ 1495667 h 2648903"/>
              <a:gd name="connsiteX55" fmla="*/ 1378424 w 3821373"/>
              <a:gd name="connsiteY55" fmla="*/ 1447900 h 2648903"/>
              <a:gd name="connsiteX56" fmla="*/ 1398895 w 3821373"/>
              <a:gd name="connsiteY56" fmla="*/ 1325070 h 2648903"/>
              <a:gd name="connsiteX57" fmla="*/ 1405719 w 3821373"/>
              <a:gd name="connsiteY57" fmla="*/ 1270479 h 2648903"/>
              <a:gd name="connsiteX58" fmla="*/ 1419367 w 3821373"/>
              <a:gd name="connsiteY58" fmla="*/ 1236359 h 2648903"/>
              <a:gd name="connsiteX59" fmla="*/ 1439839 w 3821373"/>
              <a:gd name="connsiteY59" fmla="*/ 1188592 h 2648903"/>
              <a:gd name="connsiteX60" fmla="*/ 1467134 w 3821373"/>
              <a:gd name="connsiteY60" fmla="*/ 1147649 h 2648903"/>
              <a:gd name="connsiteX61" fmla="*/ 1494430 w 3821373"/>
              <a:gd name="connsiteY61" fmla="*/ 1106706 h 2648903"/>
              <a:gd name="connsiteX62" fmla="*/ 1508077 w 3821373"/>
              <a:gd name="connsiteY62" fmla="*/ 1086234 h 2648903"/>
              <a:gd name="connsiteX63" fmla="*/ 1528549 w 3821373"/>
              <a:gd name="connsiteY63" fmla="*/ 1072586 h 2648903"/>
              <a:gd name="connsiteX64" fmla="*/ 1535373 w 3821373"/>
              <a:gd name="connsiteY64" fmla="*/ 1052115 h 2648903"/>
              <a:gd name="connsiteX65" fmla="*/ 1569492 w 3821373"/>
              <a:gd name="connsiteY65" fmla="*/ 1011171 h 2648903"/>
              <a:gd name="connsiteX66" fmla="*/ 1576316 w 3821373"/>
              <a:gd name="connsiteY66" fmla="*/ 990700 h 2648903"/>
              <a:gd name="connsiteX67" fmla="*/ 1603612 w 3821373"/>
              <a:gd name="connsiteY67" fmla="*/ 949756 h 2648903"/>
              <a:gd name="connsiteX68" fmla="*/ 1617259 w 3821373"/>
              <a:gd name="connsiteY68" fmla="*/ 929285 h 2648903"/>
              <a:gd name="connsiteX69" fmla="*/ 1637731 w 3821373"/>
              <a:gd name="connsiteY69" fmla="*/ 908813 h 2648903"/>
              <a:gd name="connsiteX70" fmla="*/ 1644555 w 3821373"/>
              <a:gd name="connsiteY70" fmla="*/ 888342 h 2648903"/>
              <a:gd name="connsiteX71" fmla="*/ 1658203 w 3821373"/>
              <a:gd name="connsiteY71" fmla="*/ 861046 h 2648903"/>
              <a:gd name="connsiteX72" fmla="*/ 1665027 w 3821373"/>
              <a:gd name="connsiteY72" fmla="*/ 820103 h 2648903"/>
              <a:gd name="connsiteX73" fmla="*/ 1651379 w 3821373"/>
              <a:gd name="connsiteY73" fmla="*/ 540324 h 2648903"/>
              <a:gd name="connsiteX74" fmla="*/ 1610436 w 3821373"/>
              <a:gd name="connsiteY74" fmla="*/ 553971 h 2648903"/>
              <a:gd name="connsiteX75" fmla="*/ 1610436 w 3821373"/>
              <a:gd name="connsiteY75" fmla="*/ 431142 h 2648903"/>
              <a:gd name="connsiteX76" fmla="*/ 1583140 w 3821373"/>
              <a:gd name="connsiteY76" fmla="*/ 424318 h 2648903"/>
              <a:gd name="connsiteX77" fmla="*/ 1562668 w 3821373"/>
              <a:gd name="connsiteY77" fmla="*/ 410670 h 2648903"/>
              <a:gd name="connsiteX78" fmla="*/ 1521725 w 3821373"/>
              <a:gd name="connsiteY78" fmla="*/ 397022 h 2648903"/>
              <a:gd name="connsiteX79" fmla="*/ 1501254 w 3821373"/>
              <a:gd name="connsiteY79" fmla="*/ 356079 h 2648903"/>
              <a:gd name="connsiteX80" fmla="*/ 1473958 w 3821373"/>
              <a:gd name="connsiteY80" fmla="*/ 294664 h 2648903"/>
              <a:gd name="connsiteX81" fmla="*/ 1453486 w 3821373"/>
              <a:gd name="connsiteY81" fmla="*/ 287840 h 2648903"/>
              <a:gd name="connsiteX82" fmla="*/ 1446662 w 3821373"/>
              <a:gd name="connsiteY82" fmla="*/ 267368 h 2648903"/>
              <a:gd name="connsiteX83" fmla="*/ 1433015 w 3821373"/>
              <a:gd name="connsiteY83" fmla="*/ 233249 h 2648903"/>
              <a:gd name="connsiteX84" fmla="*/ 1460310 w 3821373"/>
              <a:gd name="connsiteY84" fmla="*/ 103595 h 2648903"/>
              <a:gd name="connsiteX85" fmla="*/ 1487606 w 3821373"/>
              <a:gd name="connsiteY85" fmla="*/ 96771 h 2648903"/>
              <a:gd name="connsiteX86" fmla="*/ 1508077 w 3821373"/>
              <a:gd name="connsiteY86" fmla="*/ 83124 h 2648903"/>
              <a:gd name="connsiteX87" fmla="*/ 1528549 w 3821373"/>
              <a:gd name="connsiteY87" fmla="*/ 76300 h 2648903"/>
              <a:gd name="connsiteX88" fmla="*/ 1555845 w 3821373"/>
              <a:gd name="connsiteY88" fmla="*/ 62652 h 2648903"/>
              <a:gd name="connsiteX89" fmla="*/ 1658203 w 3821373"/>
              <a:gd name="connsiteY89" fmla="*/ 69476 h 2648903"/>
              <a:gd name="connsiteX90" fmla="*/ 1705970 w 3821373"/>
              <a:gd name="connsiteY90" fmla="*/ 83124 h 2648903"/>
              <a:gd name="connsiteX91" fmla="*/ 1753737 w 3821373"/>
              <a:gd name="connsiteY91" fmla="*/ 89948 h 2648903"/>
              <a:gd name="connsiteX92" fmla="*/ 1821976 w 3821373"/>
              <a:gd name="connsiteY92" fmla="*/ 110419 h 2648903"/>
              <a:gd name="connsiteX93" fmla="*/ 1903862 w 3821373"/>
              <a:gd name="connsiteY93" fmla="*/ 130891 h 2648903"/>
              <a:gd name="connsiteX94" fmla="*/ 2033516 w 3821373"/>
              <a:gd name="connsiteY94" fmla="*/ 137715 h 2648903"/>
              <a:gd name="connsiteX95" fmla="*/ 2374710 w 3821373"/>
              <a:gd name="connsiteY95" fmla="*/ 130891 h 2648903"/>
              <a:gd name="connsiteX96" fmla="*/ 2402006 w 3821373"/>
              <a:gd name="connsiteY96" fmla="*/ 117243 h 2648903"/>
              <a:gd name="connsiteX97" fmla="*/ 2422477 w 3821373"/>
              <a:gd name="connsiteY97" fmla="*/ 110419 h 2648903"/>
              <a:gd name="connsiteX98" fmla="*/ 2463421 w 3821373"/>
              <a:gd name="connsiteY98" fmla="*/ 89948 h 2648903"/>
              <a:gd name="connsiteX99" fmla="*/ 2504364 w 3821373"/>
              <a:gd name="connsiteY99" fmla="*/ 69476 h 2648903"/>
              <a:gd name="connsiteX100" fmla="*/ 2524836 w 3821373"/>
              <a:gd name="connsiteY100" fmla="*/ 55828 h 2648903"/>
              <a:gd name="connsiteX101" fmla="*/ 2545307 w 3821373"/>
              <a:gd name="connsiteY101" fmla="*/ 49004 h 2648903"/>
              <a:gd name="connsiteX102" fmla="*/ 2586251 w 3821373"/>
              <a:gd name="connsiteY102" fmla="*/ 28533 h 2648903"/>
              <a:gd name="connsiteX103" fmla="*/ 2613546 w 3821373"/>
              <a:gd name="connsiteY103" fmla="*/ 8061 h 2648903"/>
              <a:gd name="connsiteX104" fmla="*/ 2722728 w 3821373"/>
              <a:gd name="connsiteY104" fmla="*/ 8061 h 2648903"/>
              <a:gd name="connsiteX105" fmla="*/ 2763671 w 3821373"/>
              <a:gd name="connsiteY105" fmla="*/ 42180 h 2648903"/>
              <a:gd name="connsiteX106" fmla="*/ 2784143 w 3821373"/>
              <a:gd name="connsiteY106" fmla="*/ 49004 h 2648903"/>
              <a:gd name="connsiteX107" fmla="*/ 2811439 w 3821373"/>
              <a:gd name="connsiteY107" fmla="*/ 83124 h 2648903"/>
              <a:gd name="connsiteX108" fmla="*/ 2825086 w 3821373"/>
              <a:gd name="connsiteY108" fmla="*/ 103595 h 2648903"/>
              <a:gd name="connsiteX109" fmla="*/ 2831910 w 3821373"/>
              <a:gd name="connsiteY109" fmla="*/ 124067 h 2648903"/>
              <a:gd name="connsiteX110" fmla="*/ 2852382 w 3821373"/>
              <a:gd name="connsiteY110" fmla="*/ 130891 h 2648903"/>
              <a:gd name="connsiteX111" fmla="*/ 2859206 w 3821373"/>
              <a:gd name="connsiteY111" fmla="*/ 151362 h 2648903"/>
              <a:gd name="connsiteX112" fmla="*/ 2879677 w 3821373"/>
              <a:gd name="connsiteY112" fmla="*/ 158186 h 2648903"/>
              <a:gd name="connsiteX113" fmla="*/ 2920621 w 3821373"/>
              <a:gd name="connsiteY113" fmla="*/ 178658 h 2648903"/>
              <a:gd name="connsiteX114" fmla="*/ 2941092 w 3821373"/>
              <a:gd name="connsiteY114" fmla="*/ 192306 h 2648903"/>
              <a:gd name="connsiteX115" fmla="*/ 2961564 w 3821373"/>
              <a:gd name="connsiteY115" fmla="*/ 199130 h 2648903"/>
              <a:gd name="connsiteX116" fmla="*/ 2968388 w 3821373"/>
              <a:gd name="connsiteY116" fmla="*/ 219601 h 2648903"/>
              <a:gd name="connsiteX117" fmla="*/ 3002507 w 3821373"/>
              <a:gd name="connsiteY117" fmla="*/ 233249 h 2648903"/>
              <a:gd name="connsiteX118" fmla="*/ 3043451 w 3821373"/>
              <a:gd name="connsiteY118" fmla="*/ 246897 h 2648903"/>
              <a:gd name="connsiteX119" fmla="*/ 3070746 w 3821373"/>
              <a:gd name="connsiteY119" fmla="*/ 287840 h 2648903"/>
              <a:gd name="connsiteX120" fmla="*/ 3098042 w 3821373"/>
              <a:gd name="connsiteY120" fmla="*/ 301488 h 2648903"/>
              <a:gd name="connsiteX121" fmla="*/ 3118513 w 3821373"/>
              <a:gd name="connsiteY121" fmla="*/ 308312 h 2648903"/>
              <a:gd name="connsiteX122" fmla="*/ 3159457 w 3821373"/>
              <a:gd name="connsiteY122" fmla="*/ 328783 h 2648903"/>
              <a:gd name="connsiteX123" fmla="*/ 3179928 w 3821373"/>
              <a:gd name="connsiteY123" fmla="*/ 342431 h 2648903"/>
              <a:gd name="connsiteX124" fmla="*/ 3220871 w 3821373"/>
              <a:gd name="connsiteY124" fmla="*/ 356079 h 2648903"/>
              <a:gd name="connsiteX125" fmla="*/ 3241343 w 3821373"/>
              <a:gd name="connsiteY125" fmla="*/ 369727 h 2648903"/>
              <a:gd name="connsiteX126" fmla="*/ 3282286 w 3821373"/>
              <a:gd name="connsiteY126" fmla="*/ 390198 h 2648903"/>
              <a:gd name="connsiteX127" fmla="*/ 3289110 w 3821373"/>
              <a:gd name="connsiteY127" fmla="*/ 410670 h 2648903"/>
              <a:gd name="connsiteX128" fmla="*/ 3309582 w 3821373"/>
              <a:gd name="connsiteY128" fmla="*/ 417494 h 2648903"/>
              <a:gd name="connsiteX129" fmla="*/ 3350525 w 3821373"/>
              <a:gd name="connsiteY129" fmla="*/ 437965 h 2648903"/>
              <a:gd name="connsiteX130" fmla="*/ 3357349 w 3821373"/>
              <a:gd name="connsiteY130" fmla="*/ 458437 h 2648903"/>
              <a:gd name="connsiteX131" fmla="*/ 3377821 w 3821373"/>
              <a:gd name="connsiteY131" fmla="*/ 465261 h 2648903"/>
              <a:gd name="connsiteX132" fmla="*/ 3398292 w 3821373"/>
              <a:gd name="connsiteY132" fmla="*/ 478909 h 2648903"/>
              <a:gd name="connsiteX133" fmla="*/ 3418764 w 3821373"/>
              <a:gd name="connsiteY133" fmla="*/ 485733 h 2648903"/>
              <a:gd name="connsiteX134" fmla="*/ 3439236 w 3821373"/>
              <a:gd name="connsiteY134" fmla="*/ 499380 h 2648903"/>
              <a:gd name="connsiteX135" fmla="*/ 3459707 w 3821373"/>
              <a:gd name="connsiteY135" fmla="*/ 506204 h 2648903"/>
              <a:gd name="connsiteX136" fmla="*/ 3500651 w 3821373"/>
              <a:gd name="connsiteY136" fmla="*/ 526676 h 2648903"/>
              <a:gd name="connsiteX137" fmla="*/ 3514298 w 3821373"/>
              <a:gd name="connsiteY137" fmla="*/ 547148 h 2648903"/>
              <a:gd name="connsiteX138" fmla="*/ 3589361 w 3821373"/>
              <a:gd name="connsiteY138" fmla="*/ 567619 h 2648903"/>
              <a:gd name="connsiteX139" fmla="*/ 3609833 w 3821373"/>
              <a:gd name="connsiteY139" fmla="*/ 581267 h 2648903"/>
              <a:gd name="connsiteX140" fmla="*/ 3759958 w 3821373"/>
              <a:gd name="connsiteY140" fmla="*/ 594915 h 2648903"/>
              <a:gd name="connsiteX141" fmla="*/ 3780430 w 3821373"/>
              <a:gd name="connsiteY141" fmla="*/ 608562 h 2648903"/>
              <a:gd name="connsiteX142" fmla="*/ 3800901 w 3821373"/>
              <a:gd name="connsiteY142" fmla="*/ 615386 h 2648903"/>
              <a:gd name="connsiteX143" fmla="*/ 3807725 w 3821373"/>
              <a:gd name="connsiteY143" fmla="*/ 635858 h 2648903"/>
              <a:gd name="connsiteX144" fmla="*/ 3821373 w 3821373"/>
              <a:gd name="connsiteY144" fmla="*/ 656330 h 2648903"/>
              <a:gd name="connsiteX145" fmla="*/ 3807725 w 3821373"/>
              <a:gd name="connsiteY145" fmla="*/ 697273 h 2648903"/>
              <a:gd name="connsiteX146" fmla="*/ 3787254 w 3821373"/>
              <a:gd name="connsiteY146" fmla="*/ 717745 h 2648903"/>
              <a:gd name="connsiteX147" fmla="*/ 3766782 w 3821373"/>
              <a:gd name="connsiteY147" fmla="*/ 724568 h 2648903"/>
              <a:gd name="connsiteX148" fmla="*/ 3568889 w 3821373"/>
              <a:gd name="connsiteY148" fmla="*/ 738216 h 2648903"/>
              <a:gd name="connsiteX149" fmla="*/ 3493827 w 3821373"/>
              <a:gd name="connsiteY149" fmla="*/ 745040 h 2648903"/>
              <a:gd name="connsiteX150" fmla="*/ 3384645 w 3821373"/>
              <a:gd name="connsiteY150" fmla="*/ 765512 h 2648903"/>
              <a:gd name="connsiteX151" fmla="*/ 3364173 w 3821373"/>
              <a:gd name="connsiteY151" fmla="*/ 779159 h 2648903"/>
              <a:gd name="connsiteX152" fmla="*/ 3343701 w 3821373"/>
              <a:gd name="connsiteY152" fmla="*/ 785983 h 2648903"/>
              <a:gd name="connsiteX153" fmla="*/ 3323230 w 3821373"/>
              <a:gd name="connsiteY153" fmla="*/ 799631 h 2648903"/>
              <a:gd name="connsiteX154" fmla="*/ 3275462 w 3821373"/>
              <a:gd name="connsiteY154" fmla="*/ 813279 h 2648903"/>
              <a:gd name="connsiteX155" fmla="*/ 3254991 w 3821373"/>
              <a:gd name="connsiteY155" fmla="*/ 854222 h 2648903"/>
              <a:gd name="connsiteX156" fmla="*/ 3234519 w 3821373"/>
              <a:gd name="connsiteY156" fmla="*/ 895165 h 2648903"/>
              <a:gd name="connsiteX157" fmla="*/ 3214048 w 3821373"/>
              <a:gd name="connsiteY157" fmla="*/ 936109 h 2648903"/>
              <a:gd name="connsiteX158" fmla="*/ 3207224 w 3821373"/>
              <a:gd name="connsiteY158" fmla="*/ 956580 h 2648903"/>
              <a:gd name="connsiteX159" fmla="*/ 3193576 w 3821373"/>
              <a:gd name="connsiteY159" fmla="*/ 977052 h 2648903"/>
              <a:gd name="connsiteX160" fmla="*/ 3179928 w 3821373"/>
              <a:gd name="connsiteY160" fmla="*/ 1017995 h 2648903"/>
              <a:gd name="connsiteX161" fmla="*/ 3166280 w 3821373"/>
              <a:gd name="connsiteY161" fmla="*/ 1045291 h 2648903"/>
              <a:gd name="connsiteX162" fmla="*/ 3138985 w 3821373"/>
              <a:gd name="connsiteY162" fmla="*/ 1134001 h 2648903"/>
              <a:gd name="connsiteX163" fmla="*/ 3125337 w 3821373"/>
              <a:gd name="connsiteY163" fmla="*/ 1161297 h 2648903"/>
              <a:gd name="connsiteX164" fmla="*/ 3104865 w 3821373"/>
              <a:gd name="connsiteY164" fmla="*/ 1522962 h 2648903"/>
              <a:gd name="connsiteX165" fmla="*/ 3084394 w 3821373"/>
              <a:gd name="connsiteY165" fmla="*/ 1563906 h 2648903"/>
              <a:gd name="connsiteX166" fmla="*/ 3063922 w 3821373"/>
              <a:gd name="connsiteY166" fmla="*/ 1604849 h 2648903"/>
              <a:gd name="connsiteX167" fmla="*/ 3036627 w 3821373"/>
              <a:gd name="connsiteY167" fmla="*/ 1611673 h 2648903"/>
              <a:gd name="connsiteX168" fmla="*/ 2995683 w 3821373"/>
              <a:gd name="connsiteY168" fmla="*/ 1632145 h 2648903"/>
              <a:gd name="connsiteX169" fmla="*/ 2879677 w 3821373"/>
              <a:gd name="connsiteY169" fmla="*/ 1625321 h 2648903"/>
              <a:gd name="connsiteX170" fmla="*/ 2736376 w 3821373"/>
              <a:gd name="connsiteY170" fmla="*/ 1618497 h 2648903"/>
              <a:gd name="connsiteX171" fmla="*/ 2709080 w 3821373"/>
              <a:gd name="connsiteY171" fmla="*/ 1611673 h 2648903"/>
              <a:gd name="connsiteX172" fmla="*/ 2627194 w 3821373"/>
              <a:gd name="connsiteY172" fmla="*/ 1598025 h 2648903"/>
              <a:gd name="connsiteX173" fmla="*/ 2579427 w 3821373"/>
              <a:gd name="connsiteY173" fmla="*/ 1577554 h 2648903"/>
              <a:gd name="connsiteX174" fmla="*/ 2558955 w 3821373"/>
              <a:gd name="connsiteY174" fmla="*/ 1570730 h 2648903"/>
              <a:gd name="connsiteX175" fmla="*/ 2538483 w 3821373"/>
              <a:gd name="connsiteY175" fmla="*/ 1557082 h 2648903"/>
              <a:gd name="connsiteX176" fmla="*/ 2518012 w 3821373"/>
              <a:gd name="connsiteY176" fmla="*/ 1550258 h 2648903"/>
              <a:gd name="connsiteX177" fmla="*/ 2470245 w 3821373"/>
              <a:gd name="connsiteY177" fmla="*/ 1529786 h 2648903"/>
              <a:gd name="connsiteX178" fmla="*/ 2272352 w 3821373"/>
              <a:gd name="connsiteY178" fmla="*/ 1543434 h 2648903"/>
              <a:gd name="connsiteX179" fmla="*/ 2204113 w 3821373"/>
              <a:gd name="connsiteY179" fmla="*/ 1550258 h 2648903"/>
              <a:gd name="connsiteX180" fmla="*/ 2074459 w 3821373"/>
              <a:gd name="connsiteY180" fmla="*/ 1570730 h 2648903"/>
              <a:gd name="connsiteX181" fmla="*/ 2047164 w 3821373"/>
              <a:gd name="connsiteY181" fmla="*/ 1584377 h 2648903"/>
              <a:gd name="connsiteX182" fmla="*/ 2026692 w 3821373"/>
              <a:gd name="connsiteY182" fmla="*/ 1591201 h 2648903"/>
              <a:gd name="connsiteX183" fmla="*/ 1985749 w 3821373"/>
              <a:gd name="connsiteY183" fmla="*/ 1611673 h 2648903"/>
              <a:gd name="connsiteX184" fmla="*/ 1944806 w 3821373"/>
              <a:gd name="connsiteY184" fmla="*/ 1638968 h 2648903"/>
              <a:gd name="connsiteX185" fmla="*/ 1924334 w 3821373"/>
              <a:gd name="connsiteY185" fmla="*/ 1652616 h 2648903"/>
              <a:gd name="connsiteX186" fmla="*/ 1876567 w 3821373"/>
              <a:gd name="connsiteY186" fmla="*/ 1673088 h 2648903"/>
              <a:gd name="connsiteX187" fmla="*/ 1856095 w 3821373"/>
              <a:gd name="connsiteY187" fmla="*/ 1693559 h 2648903"/>
              <a:gd name="connsiteX188" fmla="*/ 1835624 w 3821373"/>
              <a:gd name="connsiteY188" fmla="*/ 1700383 h 2648903"/>
              <a:gd name="connsiteX189" fmla="*/ 1794680 w 3821373"/>
              <a:gd name="connsiteY189" fmla="*/ 1720855 h 2648903"/>
              <a:gd name="connsiteX190" fmla="*/ 1781033 w 3821373"/>
              <a:gd name="connsiteY190" fmla="*/ 1741327 h 2648903"/>
              <a:gd name="connsiteX191" fmla="*/ 1760561 w 3821373"/>
              <a:gd name="connsiteY191" fmla="*/ 1748151 h 2648903"/>
              <a:gd name="connsiteX192" fmla="*/ 1740089 w 3821373"/>
              <a:gd name="connsiteY192" fmla="*/ 1761798 h 2648903"/>
              <a:gd name="connsiteX193" fmla="*/ 1719618 w 3821373"/>
              <a:gd name="connsiteY193" fmla="*/ 1768622 h 2648903"/>
              <a:gd name="connsiteX194" fmla="*/ 1678674 w 3821373"/>
              <a:gd name="connsiteY194" fmla="*/ 1789094 h 2648903"/>
              <a:gd name="connsiteX195" fmla="*/ 1637731 w 3821373"/>
              <a:gd name="connsiteY195" fmla="*/ 1809565 h 2648903"/>
              <a:gd name="connsiteX196" fmla="*/ 1617259 w 3821373"/>
              <a:gd name="connsiteY196" fmla="*/ 1823213 h 2648903"/>
              <a:gd name="connsiteX197" fmla="*/ 1576316 w 3821373"/>
              <a:gd name="connsiteY197" fmla="*/ 1836861 h 2648903"/>
              <a:gd name="connsiteX198" fmla="*/ 1549021 w 3821373"/>
              <a:gd name="connsiteY198" fmla="*/ 1850509 h 2648903"/>
              <a:gd name="connsiteX199" fmla="*/ 1521725 w 3821373"/>
              <a:gd name="connsiteY199" fmla="*/ 1857333 h 2648903"/>
              <a:gd name="connsiteX200" fmla="*/ 1487606 w 3821373"/>
              <a:gd name="connsiteY200" fmla="*/ 1870980 h 2648903"/>
              <a:gd name="connsiteX201" fmla="*/ 1467134 w 3821373"/>
              <a:gd name="connsiteY201" fmla="*/ 1877804 h 2648903"/>
              <a:gd name="connsiteX202" fmla="*/ 1446662 w 3821373"/>
              <a:gd name="connsiteY202" fmla="*/ 1891452 h 2648903"/>
              <a:gd name="connsiteX203" fmla="*/ 1426191 w 3821373"/>
              <a:gd name="connsiteY203" fmla="*/ 1898276 h 2648903"/>
              <a:gd name="connsiteX204" fmla="*/ 1405719 w 3821373"/>
              <a:gd name="connsiteY204" fmla="*/ 1911924 h 2648903"/>
              <a:gd name="connsiteX205" fmla="*/ 1385248 w 3821373"/>
              <a:gd name="connsiteY205" fmla="*/ 1918748 h 2648903"/>
              <a:gd name="connsiteX206" fmla="*/ 1357952 w 3821373"/>
              <a:gd name="connsiteY206" fmla="*/ 1932395 h 2648903"/>
              <a:gd name="connsiteX207" fmla="*/ 1317009 w 3821373"/>
              <a:gd name="connsiteY207" fmla="*/ 1959691 h 2648903"/>
              <a:gd name="connsiteX208" fmla="*/ 1276065 w 3821373"/>
              <a:gd name="connsiteY208" fmla="*/ 1986986 h 2648903"/>
              <a:gd name="connsiteX209" fmla="*/ 1255594 w 3821373"/>
              <a:gd name="connsiteY209" fmla="*/ 2000634 h 2648903"/>
              <a:gd name="connsiteX210" fmla="*/ 1228298 w 3821373"/>
              <a:gd name="connsiteY210" fmla="*/ 2041577 h 2648903"/>
              <a:gd name="connsiteX211" fmla="*/ 1207827 w 3821373"/>
              <a:gd name="connsiteY211" fmla="*/ 2048401 h 2648903"/>
              <a:gd name="connsiteX212" fmla="*/ 1187355 w 3821373"/>
              <a:gd name="connsiteY212" fmla="*/ 2089345 h 2648903"/>
              <a:gd name="connsiteX213" fmla="*/ 1180531 w 3821373"/>
              <a:gd name="connsiteY213" fmla="*/ 2109816 h 2648903"/>
              <a:gd name="connsiteX214" fmla="*/ 1160059 w 3821373"/>
              <a:gd name="connsiteY214" fmla="*/ 2150759 h 2648903"/>
              <a:gd name="connsiteX215" fmla="*/ 1139588 w 3821373"/>
              <a:gd name="connsiteY215" fmla="*/ 2416891 h 2648903"/>
              <a:gd name="connsiteX216" fmla="*/ 1132764 w 3821373"/>
              <a:gd name="connsiteY216" fmla="*/ 2519249 h 2648903"/>
              <a:gd name="connsiteX217" fmla="*/ 1119116 w 3821373"/>
              <a:gd name="connsiteY217" fmla="*/ 2546545 h 2648903"/>
              <a:gd name="connsiteX218" fmla="*/ 1098645 w 3821373"/>
              <a:gd name="connsiteY218" fmla="*/ 2587488 h 2648903"/>
              <a:gd name="connsiteX219" fmla="*/ 1091821 w 3821373"/>
              <a:gd name="connsiteY219" fmla="*/ 2607959 h 2648903"/>
              <a:gd name="connsiteX220" fmla="*/ 1071349 w 3821373"/>
              <a:gd name="connsiteY220" fmla="*/ 2648903 h 2648903"/>
              <a:gd name="connsiteX221" fmla="*/ 1030406 w 3821373"/>
              <a:gd name="connsiteY221" fmla="*/ 2635255 h 2648903"/>
              <a:gd name="connsiteX222" fmla="*/ 996286 w 3821373"/>
              <a:gd name="connsiteY222" fmla="*/ 2621607 h 2648903"/>
              <a:gd name="connsiteX223" fmla="*/ 968991 w 3821373"/>
              <a:gd name="connsiteY223" fmla="*/ 2614783 h 2648903"/>
              <a:gd name="connsiteX224" fmla="*/ 941695 w 3821373"/>
              <a:gd name="connsiteY224" fmla="*/ 2601136 h 2648903"/>
              <a:gd name="connsiteX225" fmla="*/ 921224 w 3821373"/>
              <a:gd name="connsiteY225" fmla="*/ 2594312 h 2648903"/>
              <a:gd name="connsiteX226" fmla="*/ 900752 w 3821373"/>
              <a:gd name="connsiteY226" fmla="*/ 2580664 h 2648903"/>
              <a:gd name="connsiteX227" fmla="*/ 866633 w 3821373"/>
              <a:gd name="connsiteY227" fmla="*/ 2573840 h 2648903"/>
              <a:gd name="connsiteX228" fmla="*/ 839337 w 3821373"/>
              <a:gd name="connsiteY228" fmla="*/ 2560192 h 2648903"/>
              <a:gd name="connsiteX229" fmla="*/ 798394 w 3821373"/>
              <a:gd name="connsiteY229" fmla="*/ 2546545 h 2648903"/>
              <a:gd name="connsiteX230" fmla="*/ 771098 w 3821373"/>
              <a:gd name="connsiteY230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46412 w 3821373"/>
              <a:gd name="connsiteY44" fmla="*/ 1823213 h 2648903"/>
              <a:gd name="connsiteX45" fmla="*/ 1194179 w 3821373"/>
              <a:gd name="connsiteY45" fmla="*/ 1802742 h 2648903"/>
              <a:gd name="connsiteX46" fmla="*/ 1207827 w 3821373"/>
              <a:gd name="connsiteY46" fmla="*/ 1782270 h 2648903"/>
              <a:gd name="connsiteX47" fmla="*/ 1214651 w 3821373"/>
              <a:gd name="connsiteY47" fmla="*/ 1761798 h 2648903"/>
              <a:gd name="connsiteX48" fmla="*/ 1235122 w 3821373"/>
              <a:gd name="connsiteY48" fmla="*/ 1748151 h 2648903"/>
              <a:gd name="connsiteX49" fmla="*/ 1262418 w 3821373"/>
              <a:gd name="connsiteY49" fmla="*/ 1700383 h 2648903"/>
              <a:gd name="connsiteX50" fmla="*/ 1317009 w 3821373"/>
              <a:gd name="connsiteY50" fmla="*/ 1638968 h 2648903"/>
              <a:gd name="connsiteX51" fmla="*/ 1337480 w 3821373"/>
              <a:gd name="connsiteY51" fmla="*/ 1577554 h 2648903"/>
              <a:gd name="connsiteX52" fmla="*/ 1351128 w 3821373"/>
              <a:gd name="connsiteY52" fmla="*/ 1557082 h 2648903"/>
              <a:gd name="connsiteX53" fmla="*/ 1364776 w 3821373"/>
              <a:gd name="connsiteY53" fmla="*/ 1495667 h 2648903"/>
              <a:gd name="connsiteX54" fmla="*/ 1378424 w 3821373"/>
              <a:gd name="connsiteY54" fmla="*/ 1447900 h 2648903"/>
              <a:gd name="connsiteX55" fmla="*/ 1398895 w 3821373"/>
              <a:gd name="connsiteY55" fmla="*/ 1325070 h 2648903"/>
              <a:gd name="connsiteX56" fmla="*/ 1405719 w 3821373"/>
              <a:gd name="connsiteY56" fmla="*/ 1270479 h 2648903"/>
              <a:gd name="connsiteX57" fmla="*/ 1419367 w 3821373"/>
              <a:gd name="connsiteY57" fmla="*/ 1236359 h 2648903"/>
              <a:gd name="connsiteX58" fmla="*/ 1439839 w 3821373"/>
              <a:gd name="connsiteY58" fmla="*/ 1188592 h 2648903"/>
              <a:gd name="connsiteX59" fmla="*/ 1467134 w 3821373"/>
              <a:gd name="connsiteY59" fmla="*/ 1147649 h 2648903"/>
              <a:gd name="connsiteX60" fmla="*/ 1494430 w 3821373"/>
              <a:gd name="connsiteY60" fmla="*/ 1106706 h 2648903"/>
              <a:gd name="connsiteX61" fmla="*/ 1508077 w 3821373"/>
              <a:gd name="connsiteY61" fmla="*/ 1086234 h 2648903"/>
              <a:gd name="connsiteX62" fmla="*/ 1528549 w 3821373"/>
              <a:gd name="connsiteY62" fmla="*/ 1072586 h 2648903"/>
              <a:gd name="connsiteX63" fmla="*/ 1535373 w 3821373"/>
              <a:gd name="connsiteY63" fmla="*/ 1052115 h 2648903"/>
              <a:gd name="connsiteX64" fmla="*/ 1569492 w 3821373"/>
              <a:gd name="connsiteY64" fmla="*/ 1011171 h 2648903"/>
              <a:gd name="connsiteX65" fmla="*/ 1576316 w 3821373"/>
              <a:gd name="connsiteY65" fmla="*/ 990700 h 2648903"/>
              <a:gd name="connsiteX66" fmla="*/ 1603612 w 3821373"/>
              <a:gd name="connsiteY66" fmla="*/ 949756 h 2648903"/>
              <a:gd name="connsiteX67" fmla="*/ 1617259 w 3821373"/>
              <a:gd name="connsiteY67" fmla="*/ 929285 h 2648903"/>
              <a:gd name="connsiteX68" fmla="*/ 1637731 w 3821373"/>
              <a:gd name="connsiteY68" fmla="*/ 908813 h 2648903"/>
              <a:gd name="connsiteX69" fmla="*/ 1644555 w 3821373"/>
              <a:gd name="connsiteY69" fmla="*/ 888342 h 2648903"/>
              <a:gd name="connsiteX70" fmla="*/ 1658203 w 3821373"/>
              <a:gd name="connsiteY70" fmla="*/ 861046 h 2648903"/>
              <a:gd name="connsiteX71" fmla="*/ 1665027 w 3821373"/>
              <a:gd name="connsiteY71" fmla="*/ 820103 h 2648903"/>
              <a:gd name="connsiteX72" fmla="*/ 1651379 w 3821373"/>
              <a:gd name="connsiteY72" fmla="*/ 540324 h 2648903"/>
              <a:gd name="connsiteX73" fmla="*/ 1610436 w 3821373"/>
              <a:gd name="connsiteY73" fmla="*/ 553971 h 2648903"/>
              <a:gd name="connsiteX74" fmla="*/ 1610436 w 3821373"/>
              <a:gd name="connsiteY74" fmla="*/ 431142 h 2648903"/>
              <a:gd name="connsiteX75" fmla="*/ 1583140 w 3821373"/>
              <a:gd name="connsiteY75" fmla="*/ 424318 h 2648903"/>
              <a:gd name="connsiteX76" fmla="*/ 1562668 w 3821373"/>
              <a:gd name="connsiteY76" fmla="*/ 410670 h 2648903"/>
              <a:gd name="connsiteX77" fmla="*/ 1521725 w 3821373"/>
              <a:gd name="connsiteY77" fmla="*/ 397022 h 2648903"/>
              <a:gd name="connsiteX78" fmla="*/ 1501254 w 3821373"/>
              <a:gd name="connsiteY78" fmla="*/ 356079 h 2648903"/>
              <a:gd name="connsiteX79" fmla="*/ 1473958 w 3821373"/>
              <a:gd name="connsiteY79" fmla="*/ 294664 h 2648903"/>
              <a:gd name="connsiteX80" fmla="*/ 1453486 w 3821373"/>
              <a:gd name="connsiteY80" fmla="*/ 287840 h 2648903"/>
              <a:gd name="connsiteX81" fmla="*/ 1446662 w 3821373"/>
              <a:gd name="connsiteY81" fmla="*/ 267368 h 2648903"/>
              <a:gd name="connsiteX82" fmla="*/ 1433015 w 3821373"/>
              <a:gd name="connsiteY82" fmla="*/ 233249 h 2648903"/>
              <a:gd name="connsiteX83" fmla="*/ 1460310 w 3821373"/>
              <a:gd name="connsiteY83" fmla="*/ 103595 h 2648903"/>
              <a:gd name="connsiteX84" fmla="*/ 1487606 w 3821373"/>
              <a:gd name="connsiteY84" fmla="*/ 96771 h 2648903"/>
              <a:gd name="connsiteX85" fmla="*/ 1508077 w 3821373"/>
              <a:gd name="connsiteY85" fmla="*/ 83124 h 2648903"/>
              <a:gd name="connsiteX86" fmla="*/ 1528549 w 3821373"/>
              <a:gd name="connsiteY86" fmla="*/ 76300 h 2648903"/>
              <a:gd name="connsiteX87" fmla="*/ 1555845 w 3821373"/>
              <a:gd name="connsiteY87" fmla="*/ 62652 h 2648903"/>
              <a:gd name="connsiteX88" fmla="*/ 1658203 w 3821373"/>
              <a:gd name="connsiteY88" fmla="*/ 69476 h 2648903"/>
              <a:gd name="connsiteX89" fmla="*/ 1705970 w 3821373"/>
              <a:gd name="connsiteY89" fmla="*/ 83124 h 2648903"/>
              <a:gd name="connsiteX90" fmla="*/ 1753737 w 3821373"/>
              <a:gd name="connsiteY90" fmla="*/ 89948 h 2648903"/>
              <a:gd name="connsiteX91" fmla="*/ 1821976 w 3821373"/>
              <a:gd name="connsiteY91" fmla="*/ 110419 h 2648903"/>
              <a:gd name="connsiteX92" fmla="*/ 1903862 w 3821373"/>
              <a:gd name="connsiteY92" fmla="*/ 130891 h 2648903"/>
              <a:gd name="connsiteX93" fmla="*/ 2033516 w 3821373"/>
              <a:gd name="connsiteY93" fmla="*/ 137715 h 2648903"/>
              <a:gd name="connsiteX94" fmla="*/ 2374710 w 3821373"/>
              <a:gd name="connsiteY94" fmla="*/ 130891 h 2648903"/>
              <a:gd name="connsiteX95" fmla="*/ 2402006 w 3821373"/>
              <a:gd name="connsiteY95" fmla="*/ 117243 h 2648903"/>
              <a:gd name="connsiteX96" fmla="*/ 2422477 w 3821373"/>
              <a:gd name="connsiteY96" fmla="*/ 110419 h 2648903"/>
              <a:gd name="connsiteX97" fmla="*/ 2463421 w 3821373"/>
              <a:gd name="connsiteY97" fmla="*/ 89948 h 2648903"/>
              <a:gd name="connsiteX98" fmla="*/ 2504364 w 3821373"/>
              <a:gd name="connsiteY98" fmla="*/ 69476 h 2648903"/>
              <a:gd name="connsiteX99" fmla="*/ 2524836 w 3821373"/>
              <a:gd name="connsiteY99" fmla="*/ 55828 h 2648903"/>
              <a:gd name="connsiteX100" fmla="*/ 2545307 w 3821373"/>
              <a:gd name="connsiteY100" fmla="*/ 49004 h 2648903"/>
              <a:gd name="connsiteX101" fmla="*/ 2586251 w 3821373"/>
              <a:gd name="connsiteY101" fmla="*/ 28533 h 2648903"/>
              <a:gd name="connsiteX102" fmla="*/ 2613546 w 3821373"/>
              <a:gd name="connsiteY102" fmla="*/ 8061 h 2648903"/>
              <a:gd name="connsiteX103" fmla="*/ 2722728 w 3821373"/>
              <a:gd name="connsiteY103" fmla="*/ 8061 h 2648903"/>
              <a:gd name="connsiteX104" fmla="*/ 2763671 w 3821373"/>
              <a:gd name="connsiteY104" fmla="*/ 42180 h 2648903"/>
              <a:gd name="connsiteX105" fmla="*/ 2784143 w 3821373"/>
              <a:gd name="connsiteY105" fmla="*/ 49004 h 2648903"/>
              <a:gd name="connsiteX106" fmla="*/ 2811439 w 3821373"/>
              <a:gd name="connsiteY106" fmla="*/ 83124 h 2648903"/>
              <a:gd name="connsiteX107" fmla="*/ 2825086 w 3821373"/>
              <a:gd name="connsiteY107" fmla="*/ 103595 h 2648903"/>
              <a:gd name="connsiteX108" fmla="*/ 2831910 w 3821373"/>
              <a:gd name="connsiteY108" fmla="*/ 124067 h 2648903"/>
              <a:gd name="connsiteX109" fmla="*/ 2852382 w 3821373"/>
              <a:gd name="connsiteY109" fmla="*/ 130891 h 2648903"/>
              <a:gd name="connsiteX110" fmla="*/ 2859206 w 3821373"/>
              <a:gd name="connsiteY110" fmla="*/ 151362 h 2648903"/>
              <a:gd name="connsiteX111" fmla="*/ 2879677 w 3821373"/>
              <a:gd name="connsiteY111" fmla="*/ 158186 h 2648903"/>
              <a:gd name="connsiteX112" fmla="*/ 2920621 w 3821373"/>
              <a:gd name="connsiteY112" fmla="*/ 178658 h 2648903"/>
              <a:gd name="connsiteX113" fmla="*/ 2941092 w 3821373"/>
              <a:gd name="connsiteY113" fmla="*/ 192306 h 2648903"/>
              <a:gd name="connsiteX114" fmla="*/ 2961564 w 3821373"/>
              <a:gd name="connsiteY114" fmla="*/ 199130 h 2648903"/>
              <a:gd name="connsiteX115" fmla="*/ 2968388 w 3821373"/>
              <a:gd name="connsiteY115" fmla="*/ 219601 h 2648903"/>
              <a:gd name="connsiteX116" fmla="*/ 3002507 w 3821373"/>
              <a:gd name="connsiteY116" fmla="*/ 233249 h 2648903"/>
              <a:gd name="connsiteX117" fmla="*/ 3043451 w 3821373"/>
              <a:gd name="connsiteY117" fmla="*/ 246897 h 2648903"/>
              <a:gd name="connsiteX118" fmla="*/ 3070746 w 3821373"/>
              <a:gd name="connsiteY118" fmla="*/ 287840 h 2648903"/>
              <a:gd name="connsiteX119" fmla="*/ 3098042 w 3821373"/>
              <a:gd name="connsiteY119" fmla="*/ 301488 h 2648903"/>
              <a:gd name="connsiteX120" fmla="*/ 3118513 w 3821373"/>
              <a:gd name="connsiteY120" fmla="*/ 308312 h 2648903"/>
              <a:gd name="connsiteX121" fmla="*/ 3159457 w 3821373"/>
              <a:gd name="connsiteY121" fmla="*/ 328783 h 2648903"/>
              <a:gd name="connsiteX122" fmla="*/ 3179928 w 3821373"/>
              <a:gd name="connsiteY122" fmla="*/ 342431 h 2648903"/>
              <a:gd name="connsiteX123" fmla="*/ 3220871 w 3821373"/>
              <a:gd name="connsiteY123" fmla="*/ 356079 h 2648903"/>
              <a:gd name="connsiteX124" fmla="*/ 3241343 w 3821373"/>
              <a:gd name="connsiteY124" fmla="*/ 369727 h 2648903"/>
              <a:gd name="connsiteX125" fmla="*/ 3282286 w 3821373"/>
              <a:gd name="connsiteY125" fmla="*/ 390198 h 2648903"/>
              <a:gd name="connsiteX126" fmla="*/ 3289110 w 3821373"/>
              <a:gd name="connsiteY126" fmla="*/ 410670 h 2648903"/>
              <a:gd name="connsiteX127" fmla="*/ 3309582 w 3821373"/>
              <a:gd name="connsiteY127" fmla="*/ 417494 h 2648903"/>
              <a:gd name="connsiteX128" fmla="*/ 3350525 w 3821373"/>
              <a:gd name="connsiteY128" fmla="*/ 437965 h 2648903"/>
              <a:gd name="connsiteX129" fmla="*/ 3357349 w 3821373"/>
              <a:gd name="connsiteY129" fmla="*/ 458437 h 2648903"/>
              <a:gd name="connsiteX130" fmla="*/ 3377821 w 3821373"/>
              <a:gd name="connsiteY130" fmla="*/ 465261 h 2648903"/>
              <a:gd name="connsiteX131" fmla="*/ 3398292 w 3821373"/>
              <a:gd name="connsiteY131" fmla="*/ 478909 h 2648903"/>
              <a:gd name="connsiteX132" fmla="*/ 3418764 w 3821373"/>
              <a:gd name="connsiteY132" fmla="*/ 485733 h 2648903"/>
              <a:gd name="connsiteX133" fmla="*/ 3439236 w 3821373"/>
              <a:gd name="connsiteY133" fmla="*/ 499380 h 2648903"/>
              <a:gd name="connsiteX134" fmla="*/ 3459707 w 3821373"/>
              <a:gd name="connsiteY134" fmla="*/ 506204 h 2648903"/>
              <a:gd name="connsiteX135" fmla="*/ 3500651 w 3821373"/>
              <a:gd name="connsiteY135" fmla="*/ 526676 h 2648903"/>
              <a:gd name="connsiteX136" fmla="*/ 3514298 w 3821373"/>
              <a:gd name="connsiteY136" fmla="*/ 547148 h 2648903"/>
              <a:gd name="connsiteX137" fmla="*/ 3589361 w 3821373"/>
              <a:gd name="connsiteY137" fmla="*/ 567619 h 2648903"/>
              <a:gd name="connsiteX138" fmla="*/ 3609833 w 3821373"/>
              <a:gd name="connsiteY138" fmla="*/ 581267 h 2648903"/>
              <a:gd name="connsiteX139" fmla="*/ 3759958 w 3821373"/>
              <a:gd name="connsiteY139" fmla="*/ 594915 h 2648903"/>
              <a:gd name="connsiteX140" fmla="*/ 3780430 w 3821373"/>
              <a:gd name="connsiteY140" fmla="*/ 608562 h 2648903"/>
              <a:gd name="connsiteX141" fmla="*/ 3800901 w 3821373"/>
              <a:gd name="connsiteY141" fmla="*/ 615386 h 2648903"/>
              <a:gd name="connsiteX142" fmla="*/ 3807725 w 3821373"/>
              <a:gd name="connsiteY142" fmla="*/ 635858 h 2648903"/>
              <a:gd name="connsiteX143" fmla="*/ 3821373 w 3821373"/>
              <a:gd name="connsiteY143" fmla="*/ 656330 h 2648903"/>
              <a:gd name="connsiteX144" fmla="*/ 3807725 w 3821373"/>
              <a:gd name="connsiteY144" fmla="*/ 697273 h 2648903"/>
              <a:gd name="connsiteX145" fmla="*/ 3787254 w 3821373"/>
              <a:gd name="connsiteY145" fmla="*/ 717745 h 2648903"/>
              <a:gd name="connsiteX146" fmla="*/ 3766782 w 3821373"/>
              <a:gd name="connsiteY146" fmla="*/ 724568 h 2648903"/>
              <a:gd name="connsiteX147" fmla="*/ 3568889 w 3821373"/>
              <a:gd name="connsiteY147" fmla="*/ 738216 h 2648903"/>
              <a:gd name="connsiteX148" fmla="*/ 3493827 w 3821373"/>
              <a:gd name="connsiteY148" fmla="*/ 745040 h 2648903"/>
              <a:gd name="connsiteX149" fmla="*/ 3384645 w 3821373"/>
              <a:gd name="connsiteY149" fmla="*/ 765512 h 2648903"/>
              <a:gd name="connsiteX150" fmla="*/ 3364173 w 3821373"/>
              <a:gd name="connsiteY150" fmla="*/ 779159 h 2648903"/>
              <a:gd name="connsiteX151" fmla="*/ 3343701 w 3821373"/>
              <a:gd name="connsiteY151" fmla="*/ 785983 h 2648903"/>
              <a:gd name="connsiteX152" fmla="*/ 3323230 w 3821373"/>
              <a:gd name="connsiteY152" fmla="*/ 799631 h 2648903"/>
              <a:gd name="connsiteX153" fmla="*/ 3275462 w 3821373"/>
              <a:gd name="connsiteY153" fmla="*/ 813279 h 2648903"/>
              <a:gd name="connsiteX154" fmla="*/ 3254991 w 3821373"/>
              <a:gd name="connsiteY154" fmla="*/ 854222 h 2648903"/>
              <a:gd name="connsiteX155" fmla="*/ 3234519 w 3821373"/>
              <a:gd name="connsiteY155" fmla="*/ 895165 h 2648903"/>
              <a:gd name="connsiteX156" fmla="*/ 3214048 w 3821373"/>
              <a:gd name="connsiteY156" fmla="*/ 936109 h 2648903"/>
              <a:gd name="connsiteX157" fmla="*/ 3207224 w 3821373"/>
              <a:gd name="connsiteY157" fmla="*/ 956580 h 2648903"/>
              <a:gd name="connsiteX158" fmla="*/ 3193576 w 3821373"/>
              <a:gd name="connsiteY158" fmla="*/ 977052 h 2648903"/>
              <a:gd name="connsiteX159" fmla="*/ 3179928 w 3821373"/>
              <a:gd name="connsiteY159" fmla="*/ 1017995 h 2648903"/>
              <a:gd name="connsiteX160" fmla="*/ 3166280 w 3821373"/>
              <a:gd name="connsiteY160" fmla="*/ 1045291 h 2648903"/>
              <a:gd name="connsiteX161" fmla="*/ 3138985 w 3821373"/>
              <a:gd name="connsiteY161" fmla="*/ 1134001 h 2648903"/>
              <a:gd name="connsiteX162" fmla="*/ 3125337 w 3821373"/>
              <a:gd name="connsiteY162" fmla="*/ 1161297 h 2648903"/>
              <a:gd name="connsiteX163" fmla="*/ 3104865 w 3821373"/>
              <a:gd name="connsiteY163" fmla="*/ 1522962 h 2648903"/>
              <a:gd name="connsiteX164" fmla="*/ 3084394 w 3821373"/>
              <a:gd name="connsiteY164" fmla="*/ 1563906 h 2648903"/>
              <a:gd name="connsiteX165" fmla="*/ 3063922 w 3821373"/>
              <a:gd name="connsiteY165" fmla="*/ 1604849 h 2648903"/>
              <a:gd name="connsiteX166" fmla="*/ 3036627 w 3821373"/>
              <a:gd name="connsiteY166" fmla="*/ 1611673 h 2648903"/>
              <a:gd name="connsiteX167" fmla="*/ 2995683 w 3821373"/>
              <a:gd name="connsiteY167" fmla="*/ 1632145 h 2648903"/>
              <a:gd name="connsiteX168" fmla="*/ 2879677 w 3821373"/>
              <a:gd name="connsiteY168" fmla="*/ 1625321 h 2648903"/>
              <a:gd name="connsiteX169" fmla="*/ 2736376 w 3821373"/>
              <a:gd name="connsiteY169" fmla="*/ 1618497 h 2648903"/>
              <a:gd name="connsiteX170" fmla="*/ 2709080 w 3821373"/>
              <a:gd name="connsiteY170" fmla="*/ 1611673 h 2648903"/>
              <a:gd name="connsiteX171" fmla="*/ 2627194 w 3821373"/>
              <a:gd name="connsiteY171" fmla="*/ 1598025 h 2648903"/>
              <a:gd name="connsiteX172" fmla="*/ 2579427 w 3821373"/>
              <a:gd name="connsiteY172" fmla="*/ 1577554 h 2648903"/>
              <a:gd name="connsiteX173" fmla="*/ 2558955 w 3821373"/>
              <a:gd name="connsiteY173" fmla="*/ 1570730 h 2648903"/>
              <a:gd name="connsiteX174" fmla="*/ 2538483 w 3821373"/>
              <a:gd name="connsiteY174" fmla="*/ 1557082 h 2648903"/>
              <a:gd name="connsiteX175" fmla="*/ 2518012 w 3821373"/>
              <a:gd name="connsiteY175" fmla="*/ 1550258 h 2648903"/>
              <a:gd name="connsiteX176" fmla="*/ 2470245 w 3821373"/>
              <a:gd name="connsiteY176" fmla="*/ 1529786 h 2648903"/>
              <a:gd name="connsiteX177" fmla="*/ 2272352 w 3821373"/>
              <a:gd name="connsiteY177" fmla="*/ 1543434 h 2648903"/>
              <a:gd name="connsiteX178" fmla="*/ 2204113 w 3821373"/>
              <a:gd name="connsiteY178" fmla="*/ 1550258 h 2648903"/>
              <a:gd name="connsiteX179" fmla="*/ 2074459 w 3821373"/>
              <a:gd name="connsiteY179" fmla="*/ 1570730 h 2648903"/>
              <a:gd name="connsiteX180" fmla="*/ 2047164 w 3821373"/>
              <a:gd name="connsiteY180" fmla="*/ 1584377 h 2648903"/>
              <a:gd name="connsiteX181" fmla="*/ 2026692 w 3821373"/>
              <a:gd name="connsiteY181" fmla="*/ 1591201 h 2648903"/>
              <a:gd name="connsiteX182" fmla="*/ 1985749 w 3821373"/>
              <a:gd name="connsiteY182" fmla="*/ 1611673 h 2648903"/>
              <a:gd name="connsiteX183" fmla="*/ 1944806 w 3821373"/>
              <a:gd name="connsiteY183" fmla="*/ 1638968 h 2648903"/>
              <a:gd name="connsiteX184" fmla="*/ 1924334 w 3821373"/>
              <a:gd name="connsiteY184" fmla="*/ 1652616 h 2648903"/>
              <a:gd name="connsiteX185" fmla="*/ 1876567 w 3821373"/>
              <a:gd name="connsiteY185" fmla="*/ 1673088 h 2648903"/>
              <a:gd name="connsiteX186" fmla="*/ 1856095 w 3821373"/>
              <a:gd name="connsiteY186" fmla="*/ 1693559 h 2648903"/>
              <a:gd name="connsiteX187" fmla="*/ 1835624 w 3821373"/>
              <a:gd name="connsiteY187" fmla="*/ 1700383 h 2648903"/>
              <a:gd name="connsiteX188" fmla="*/ 1794680 w 3821373"/>
              <a:gd name="connsiteY188" fmla="*/ 1720855 h 2648903"/>
              <a:gd name="connsiteX189" fmla="*/ 1781033 w 3821373"/>
              <a:gd name="connsiteY189" fmla="*/ 1741327 h 2648903"/>
              <a:gd name="connsiteX190" fmla="*/ 1760561 w 3821373"/>
              <a:gd name="connsiteY190" fmla="*/ 1748151 h 2648903"/>
              <a:gd name="connsiteX191" fmla="*/ 1740089 w 3821373"/>
              <a:gd name="connsiteY191" fmla="*/ 1761798 h 2648903"/>
              <a:gd name="connsiteX192" fmla="*/ 1719618 w 3821373"/>
              <a:gd name="connsiteY192" fmla="*/ 1768622 h 2648903"/>
              <a:gd name="connsiteX193" fmla="*/ 1678674 w 3821373"/>
              <a:gd name="connsiteY193" fmla="*/ 1789094 h 2648903"/>
              <a:gd name="connsiteX194" fmla="*/ 1637731 w 3821373"/>
              <a:gd name="connsiteY194" fmla="*/ 1809565 h 2648903"/>
              <a:gd name="connsiteX195" fmla="*/ 1617259 w 3821373"/>
              <a:gd name="connsiteY195" fmla="*/ 1823213 h 2648903"/>
              <a:gd name="connsiteX196" fmla="*/ 1576316 w 3821373"/>
              <a:gd name="connsiteY196" fmla="*/ 1836861 h 2648903"/>
              <a:gd name="connsiteX197" fmla="*/ 1549021 w 3821373"/>
              <a:gd name="connsiteY197" fmla="*/ 1850509 h 2648903"/>
              <a:gd name="connsiteX198" fmla="*/ 1521725 w 3821373"/>
              <a:gd name="connsiteY198" fmla="*/ 1857333 h 2648903"/>
              <a:gd name="connsiteX199" fmla="*/ 1487606 w 3821373"/>
              <a:gd name="connsiteY199" fmla="*/ 1870980 h 2648903"/>
              <a:gd name="connsiteX200" fmla="*/ 1467134 w 3821373"/>
              <a:gd name="connsiteY200" fmla="*/ 1877804 h 2648903"/>
              <a:gd name="connsiteX201" fmla="*/ 1446662 w 3821373"/>
              <a:gd name="connsiteY201" fmla="*/ 1891452 h 2648903"/>
              <a:gd name="connsiteX202" fmla="*/ 1426191 w 3821373"/>
              <a:gd name="connsiteY202" fmla="*/ 1898276 h 2648903"/>
              <a:gd name="connsiteX203" fmla="*/ 1405719 w 3821373"/>
              <a:gd name="connsiteY203" fmla="*/ 1911924 h 2648903"/>
              <a:gd name="connsiteX204" fmla="*/ 1385248 w 3821373"/>
              <a:gd name="connsiteY204" fmla="*/ 1918748 h 2648903"/>
              <a:gd name="connsiteX205" fmla="*/ 1357952 w 3821373"/>
              <a:gd name="connsiteY205" fmla="*/ 1932395 h 2648903"/>
              <a:gd name="connsiteX206" fmla="*/ 1317009 w 3821373"/>
              <a:gd name="connsiteY206" fmla="*/ 1959691 h 2648903"/>
              <a:gd name="connsiteX207" fmla="*/ 1276065 w 3821373"/>
              <a:gd name="connsiteY207" fmla="*/ 1986986 h 2648903"/>
              <a:gd name="connsiteX208" fmla="*/ 1255594 w 3821373"/>
              <a:gd name="connsiteY208" fmla="*/ 2000634 h 2648903"/>
              <a:gd name="connsiteX209" fmla="*/ 1228298 w 3821373"/>
              <a:gd name="connsiteY209" fmla="*/ 2041577 h 2648903"/>
              <a:gd name="connsiteX210" fmla="*/ 1207827 w 3821373"/>
              <a:gd name="connsiteY210" fmla="*/ 2048401 h 2648903"/>
              <a:gd name="connsiteX211" fmla="*/ 1187355 w 3821373"/>
              <a:gd name="connsiteY211" fmla="*/ 2089345 h 2648903"/>
              <a:gd name="connsiteX212" fmla="*/ 1180531 w 3821373"/>
              <a:gd name="connsiteY212" fmla="*/ 2109816 h 2648903"/>
              <a:gd name="connsiteX213" fmla="*/ 1160059 w 3821373"/>
              <a:gd name="connsiteY213" fmla="*/ 2150759 h 2648903"/>
              <a:gd name="connsiteX214" fmla="*/ 1139588 w 3821373"/>
              <a:gd name="connsiteY214" fmla="*/ 2416891 h 2648903"/>
              <a:gd name="connsiteX215" fmla="*/ 1132764 w 3821373"/>
              <a:gd name="connsiteY215" fmla="*/ 2519249 h 2648903"/>
              <a:gd name="connsiteX216" fmla="*/ 1119116 w 3821373"/>
              <a:gd name="connsiteY216" fmla="*/ 2546545 h 2648903"/>
              <a:gd name="connsiteX217" fmla="*/ 1098645 w 3821373"/>
              <a:gd name="connsiteY217" fmla="*/ 2587488 h 2648903"/>
              <a:gd name="connsiteX218" fmla="*/ 1091821 w 3821373"/>
              <a:gd name="connsiteY218" fmla="*/ 2607959 h 2648903"/>
              <a:gd name="connsiteX219" fmla="*/ 1071349 w 3821373"/>
              <a:gd name="connsiteY219" fmla="*/ 2648903 h 2648903"/>
              <a:gd name="connsiteX220" fmla="*/ 1030406 w 3821373"/>
              <a:gd name="connsiteY220" fmla="*/ 2635255 h 2648903"/>
              <a:gd name="connsiteX221" fmla="*/ 996286 w 3821373"/>
              <a:gd name="connsiteY221" fmla="*/ 2621607 h 2648903"/>
              <a:gd name="connsiteX222" fmla="*/ 968991 w 3821373"/>
              <a:gd name="connsiteY222" fmla="*/ 2614783 h 2648903"/>
              <a:gd name="connsiteX223" fmla="*/ 941695 w 3821373"/>
              <a:gd name="connsiteY223" fmla="*/ 2601136 h 2648903"/>
              <a:gd name="connsiteX224" fmla="*/ 921224 w 3821373"/>
              <a:gd name="connsiteY224" fmla="*/ 2594312 h 2648903"/>
              <a:gd name="connsiteX225" fmla="*/ 900752 w 3821373"/>
              <a:gd name="connsiteY225" fmla="*/ 2580664 h 2648903"/>
              <a:gd name="connsiteX226" fmla="*/ 866633 w 3821373"/>
              <a:gd name="connsiteY226" fmla="*/ 2573840 h 2648903"/>
              <a:gd name="connsiteX227" fmla="*/ 839337 w 3821373"/>
              <a:gd name="connsiteY227" fmla="*/ 2560192 h 2648903"/>
              <a:gd name="connsiteX228" fmla="*/ 798394 w 3821373"/>
              <a:gd name="connsiteY228" fmla="*/ 2546545 h 2648903"/>
              <a:gd name="connsiteX229" fmla="*/ 771098 w 3821373"/>
              <a:gd name="connsiteY229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94179 w 3821373"/>
              <a:gd name="connsiteY44" fmla="*/ 1802742 h 2648903"/>
              <a:gd name="connsiteX45" fmla="*/ 1207827 w 3821373"/>
              <a:gd name="connsiteY45" fmla="*/ 1782270 h 2648903"/>
              <a:gd name="connsiteX46" fmla="*/ 1214651 w 3821373"/>
              <a:gd name="connsiteY46" fmla="*/ 1761798 h 2648903"/>
              <a:gd name="connsiteX47" fmla="*/ 1235122 w 3821373"/>
              <a:gd name="connsiteY47" fmla="*/ 1748151 h 2648903"/>
              <a:gd name="connsiteX48" fmla="*/ 1262418 w 3821373"/>
              <a:gd name="connsiteY48" fmla="*/ 1700383 h 2648903"/>
              <a:gd name="connsiteX49" fmla="*/ 1317009 w 3821373"/>
              <a:gd name="connsiteY49" fmla="*/ 1638968 h 2648903"/>
              <a:gd name="connsiteX50" fmla="*/ 1337480 w 3821373"/>
              <a:gd name="connsiteY50" fmla="*/ 1577554 h 2648903"/>
              <a:gd name="connsiteX51" fmla="*/ 1351128 w 3821373"/>
              <a:gd name="connsiteY51" fmla="*/ 1557082 h 2648903"/>
              <a:gd name="connsiteX52" fmla="*/ 1364776 w 3821373"/>
              <a:gd name="connsiteY52" fmla="*/ 1495667 h 2648903"/>
              <a:gd name="connsiteX53" fmla="*/ 1378424 w 3821373"/>
              <a:gd name="connsiteY53" fmla="*/ 1447900 h 2648903"/>
              <a:gd name="connsiteX54" fmla="*/ 1398895 w 3821373"/>
              <a:gd name="connsiteY54" fmla="*/ 1325070 h 2648903"/>
              <a:gd name="connsiteX55" fmla="*/ 1405719 w 3821373"/>
              <a:gd name="connsiteY55" fmla="*/ 1270479 h 2648903"/>
              <a:gd name="connsiteX56" fmla="*/ 1419367 w 3821373"/>
              <a:gd name="connsiteY56" fmla="*/ 1236359 h 2648903"/>
              <a:gd name="connsiteX57" fmla="*/ 1439839 w 3821373"/>
              <a:gd name="connsiteY57" fmla="*/ 1188592 h 2648903"/>
              <a:gd name="connsiteX58" fmla="*/ 1467134 w 3821373"/>
              <a:gd name="connsiteY58" fmla="*/ 1147649 h 2648903"/>
              <a:gd name="connsiteX59" fmla="*/ 1494430 w 3821373"/>
              <a:gd name="connsiteY59" fmla="*/ 1106706 h 2648903"/>
              <a:gd name="connsiteX60" fmla="*/ 1508077 w 3821373"/>
              <a:gd name="connsiteY60" fmla="*/ 1086234 h 2648903"/>
              <a:gd name="connsiteX61" fmla="*/ 1528549 w 3821373"/>
              <a:gd name="connsiteY61" fmla="*/ 1072586 h 2648903"/>
              <a:gd name="connsiteX62" fmla="*/ 1535373 w 3821373"/>
              <a:gd name="connsiteY62" fmla="*/ 1052115 h 2648903"/>
              <a:gd name="connsiteX63" fmla="*/ 1569492 w 3821373"/>
              <a:gd name="connsiteY63" fmla="*/ 1011171 h 2648903"/>
              <a:gd name="connsiteX64" fmla="*/ 1576316 w 3821373"/>
              <a:gd name="connsiteY64" fmla="*/ 990700 h 2648903"/>
              <a:gd name="connsiteX65" fmla="*/ 1603612 w 3821373"/>
              <a:gd name="connsiteY65" fmla="*/ 949756 h 2648903"/>
              <a:gd name="connsiteX66" fmla="*/ 1617259 w 3821373"/>
              <a:gd name="connsiteY66" fmla="*/ 929285 h 2648903"/>
              <a:gd name="connsiteX67" fmla="*/ 1637731 w 3821373"/>
              <a:gd name="connsiteY67" fmla="*/ 908813 h 2648903"/>
              <a:gd name="connsiteX68" fmla="*/ 1644555 w 3821373"/>
              <a:gd name="connsiteY68" fmla="*/ 888342 h 2648903"/>
              <a:gd name="connsiteX69" fmla="*/ 1658203 w 3821373"/>
              <a:gd name="connsiteY69" fmla="*/ 861046 h 2648903"/>
              <a:gd name="connsiteX70" fmla="*/ 1665027 w 3821373"/>
              <a:gd name="connsiteY70" fmla="*/ 820103 h 2648903"/>
              <a:gd name="connsiteX71" fmla="*/ 1651379 w 3821373"/>
              <a:gd name="connsiteY71" fmla="*/ 540324 h 2648903"/>
              <a:gd name="connsiteX72" fmla="*/ 1610436 w 3821373"/>
              <a:gd name="connsiteY72" fmla="*/ 553971 h 2648903"/>
              <a:gd name="connsiteX73" fmla="*/ 1610436 w 3821373"/>
              <a:gd name="connsiteY73" fmla="*/ 431142 h 2648903"/>
              <a:gd name="connsiteX74" fmla="*/ 1583140 w 3821373"/>
              <a:gd name="connsiteY74" fmla="*/ 424318 h 2648903"/>
              <a:gd name="connsiteX75" fmla="*/ 1562668 w 3821373"/>
              <a:gd name="connsiteY75" fmla="*/ 410670 h 2648903"/>
              <a:gd name="connsiteX76" fmla="*/ 1521725 w 3821373"/>
              <a:gd name="connsiteY76" fmla="*/ 397022 h 2648903"/>
              <a:gd name="connsiteX77" fmla="*/ 1501254 w 3821373"/>
              <a:gd name="connsiteY77" fmla="*/ 356079 h 2648903"/>
              <a:gd name="connsiteX78" fmla="*/ 1473958 w 3821373"/>
              <a:gd name="connsiteY78" fmla="*/ 294664 h 2648903"/>
              <a:gd name="connsiteX79" fmla="*/ 1453486 w 3821373"/>
              <a:gd name="connsiteY79" fmla="*/ 287840 h 2648903"/>
              <a:gd name="connsiteX80" fmla="*/ 1446662 w 3821373"/>
              <a:gd name="connsiteY80" fmla="*/ 267368 h 2648903"/>
              <a:gd name="connsiteX81" fmla="*/ 1433015 w 3821373"/>
              <a:gd name="connsiteY81" fmla="*/ 233249 h 2648903"/>
              <a:gd name="connsiteX82" fmla="*/ 1460310 w 3821373"/>
              <a:gd name="connsiteY82" fmla="*/ 103595 h 2648903"/>
              <a:gd name="connsiteX83" fmla="*/ 1487606 w 3821373"/>
              <a:gd name="connsiteY83" fmla="*/ 96771 h 2648903"/>
              <a:gd name="connsiteX84" fmla="*/ 1508077 w 3821373"/>
              <a:gd name="connsiteY84" fmla="*/ 83124 h 2648903"/>
              <a:gd name="connsiteX85" fmla="*/ 1528549 w 3821373"/>
              <a:gd name="connsiteY85" fmla="*/ 76300 h 2648903"/>
              <a:gd name="connsiteX86" fmla="*/ 1555845 w 3821373"/>
              <a:gd name="connsiteY86" fmla="*/ 62652 h 2648903"/>
              <a:gd name="connsiteX87" fmla="*/ 1658203 w 3821373"/>
              <a:gd name="connsiteY87" fmla="*/ 69476 h 2648903"/>
              <a:gd name="connsiteX88" fmla="*/ 1705970 w 3821373"/>
              <a:gd name="connsiteY88" fmla="*/ 83124 h 2648903"/>
              <a:gd name="connsiteX89" fmla="*/ 1753737 w 3821373"/>
              <a:gd name="connsiteY89" fmla="*/ 89948 h 2648903"/>
              <a:gd name="connsiteX90" fmla="*/ 1821976 w 3821373"/>
              <a:gd name="connsiteY90" fmla="*/ 110419 h 2648903"/>
              <a:gd name="connsiteX91" fmla="*/ 1903862 w 3821373"/>
              <a:gd name="connsiteY91" fmla="*/ 130891 h 2648903"/>
              <a:gd name="connsiteX92" fmla="*/ 2033516 w 3821373"/>
              <a:gd name="connsiteY92" fmla="*/ 137715 h 2648903"/>
              <a:gd name="connsiteX93" fmla="*/ 2374710 w 3821373"/>
              <a:gd name="connsiteY93" fmla="*/ 130891 h 2648903"/>
              <a:gd name="connsiteX94" fmla="*/ 2402006 w 3821373"/>
              <a:gd name="connsiteY94" fmla="*/ 117243 h 2648903"/>
              <a:gd name="connsiteX95" fmla="*/ 2422477 w 3821373"/>
              <a:gd name="connsiteY95" fmla="*/ 110419 h 2648903"/>
              <a:gd name="connsiteX96" fmla="*/ 2463421 w 3821373"/>
              <a:gd name="connsiteY96" fmla="*/ 89948 h 2648903"/>
              <a:gd name="connsiteX97" fmla="*/ 2504364 w 3821373"/>
              <a:gd name="connsiteY97" fmla="*/ 69476 h 2648903"/>
              <a:gd name="connsiteX98" fmla="*/ 2524836 w 3821373"/>
              <a:gd name="connsiteY98" fmla="*/ 55828 h 2648903"/>
              <a:gd name="connsiteX99" fmla="*/ 2545307 w 3821373"/>
              <a:gd name="connsiteY99" fmla="*/ 49004 h 2648903"/>
              <a:gd name="connsiteX100" fmla="*/ 2586251 w 3821373"/>
              <a:gd name="connsiteY100" fmla="*/ 28533 h 2648903"/>
              <a:gd name="connsiteX101" fmla="*/ 2613546 w 3821373"/>
              <a:gd name="connsiteY101" fmla="*/ 8061 h 2648903"/>
              <a:gd name="connsiteX102" fmla="*/ 2722728 w 3821373"/>
              <a:gd name="connsiteY102" fmla="*/ 8061 h 2648903"/>
              <a:gd name="connsiteX103" fmla="*/ 2763671 w 3821373"/>
              <a:gd name="connsiteY103" fmla="*/ 42180 h 2648903"/>
              <a:gd name="connsiteX104" fmla="*/ 2784143 w 3821373"/>
              <a:gd name="connsiteY104" fmla="*/ 49004 h 2648903"/>
              <a:gd name="connsiteX105" fmla="*/ 2811439 w 3821373"/>
              <a:gd name="connsiteY105" fmla="*/ 83124 h 2648903"/>
              <a:gd name="connsiteX106" fmla="*/ 2825086 w 3821373"/>
              <a:gd name="connsiteY106" fmla="*/ 103595 h 2648903"/>
              <a:gd name="connsiteX107" fmla="*/ 2831910 w 3821373"/>
              <a:gd name="connsiteY107" fmla="*/ 124067 h 2648903"/>
              <a:gd name="connsiteX108" fmla="*/ 2852382 w 3821373"/>
              <a:gd name="connsiteY108" fmla="*/ 130891 h 2648903"/>
              <a:gd name="connsiteX109" fmla="*/ 2859206 w 3821373"/>
              <a:gd name="connsiteY109" fmla="*/ 151362 h 2648903"/>
              <a:gd name="connsiteX110" fmla="*/ 2879677 w 3821373"/>
              <a:gd name="connsiteY110" fmla="*/ 158186 h 2648903"/>
              <a:gd name="connsiteX111" fmla="*/ 2920621 w 3821373"/>
              <a:gd name="connsiteY111" fmla="*/ 178658 h 2648903"/>
              <a:gd name="connsiteX112" fmla="*/ 2941092 w 3821373"/>
              <a:gd name="connsiteY112" fmla="*/ 192306 h 2648903"/>
              <a:gd name="connsiteX113" fmla="*/ 2961564 w 3821373"/>
              <a:gd name="connsiteY113" fmla="*/ 199130 h 2648903"/>
              <a:gd name="connsiteX114" fmla="*/ 2968388 w 3821373"/>
              <a:gd name="connsiteY114" fmla="*/ 219601 h 2648903"/>
              <a:gd name="connsiteX115" fmla="*/ 3002507 w 3821373"/>
              <a:gd name="connsiteY115" fmla="*/ 233249 h 2648903"/>
              <a:gd name="connsiteX116" fmla="*/ 3043451 w 3821373"/>
              <a:gd name="connsiteY116" fmla="*/ 246897 h 2648903"/>
              <a:gd name="connsiteX117" fmla="*/ 3070746 w 3821373"/>
              <a:gd name="connsiteY117" fmla="*/ 287840 h 2648903"/>
              <a:gd name="connsiteX118" fmla="*/ 3098042 w 3821373"/>
              <a:gd name="connsiteY118" fmla="*/ 301488 h 2648903"/>
              <a:gd name="connsiteX119" fmla="*/ 3118513 w 3821373"/>
              <a:gd name="connsiteY119" fmla="*/ 308312 h 2648903"/>
              <a:gd name="connsiteX120" fmla="*/ 3159457 w 3821373"/>
              <a:gd name="connsiteY120" fmla="*/ 328783 h 2648903"/>
              <a:gd name="connsiteX121" fmla="*/ 3179928 w 3821373"/>
              <a:gd name="connsiteY121" fmla="*/ 342431 h 2648903"/>
              <a:gd name="connsiteX122" fmla="*/ 3220871 w 3821373"/>
              <a:gd name="connsiteY122" fmla="*/ 356079 h 2648903"/>
              <a:gd name="connsiteX123" fmla="*/ 3241343 w 3821373"/>
              <a:gd name="connsiteY123" fmla="*/ 369727 h 2648903"/>
              <a:gd name="connsiteX124" fmla="*/ 3282286 w 3821373"/>
              <a:gd name="connsiteY124" fmla="*/ 390198 h 2648903"/>
              <a:gd name="connsiteX125" fmla="*/ 3289110 w 3821373"/>
              <a:gd name="connsiteY125" fmla="*/ 410670 h 2648903"/>
              <a:gd name="connsiteX126" fmla="*/ 3309582 w 3821373"/>
              <a:gd name="connsiteY126" fmla="*/ 417494 h 2648903"/>
              <a:gd name="connsiteX127" fmla="*/ 3350525 w 3821373"/>
              <a:gd name="connsiteY127" fmla="*/ 437965 h 2648903"/>
              <a:gd name="connsiteX128" fmla="*/ 3357349 w 3821373"/>
              <a:gd name="connsiteY128" fmla="*/ 458437 h 2648903"/>
              <a:gd name="connsiteX129" fmla="*/ 3377821 w 3821373"/>
              <a:gd name="connsiteY129" fmla="*/ 465261 h 2648903"/>
              <a:gd name="connsiteX130" fmla="*/ 3398292 w 3821373"/>
              <a:gd name="connsiteY130" fmla="*/ 478909 h 2648903"/>
              <a:gd name="connsiteX131" fmla="*/ 3418764 w 3821373"/>
              <a:gd name="connsiteY131" fmla="*/ 485733 h 2648903"/>
              <a:gd name="connsiteX132" fmla="*/ 3439236 w 3821373"/>
              <a:gd name="connsiteY132" fmla="*/ 499380 h 2648903"/>
              <a:gd name="connsiteX133" fmla="*/ 3459707 w 3821373"/>
              <a:gd name="connsiteY133" fmla="*/ 506204 h 2648903"/>
              <a:gd name="connsiteX134" fmla="*/ 3500651 w 3821373"/>
              <a:gd name="connsiteY134" fmla="*/ 526676 h 2648903"/>
              <a:gd name="connsiteX135" fmla="*/ 3514298 w 3821373"/>
              <a:gd name="connsiteY135" fmla="*/ 547148 h 2648903"/>
              <a:gd name="connsiteX136" fmla="*/ 3589361 w 3821373"/>
              <a:gd name="connsiteY136" fmla="*/ 567619 h 2648903"/>
              <a:gd name="connsiteX137" fmla="*/ 3609833 w 3821373"/>
              <a:gd name="connsiteY137" fmla="*/ 581267 h 2648903"/>
              <a:gd name="connsiteX138" fmla="*/ 3759958 w 3821373"/>
              <a:gd name="connsiteY138" fmla="*/ 594915 h 2648903"/>
              <a:gd name="connsiteX139" fmla="*/ 3780430 w 3821373"/>
              <a:gd name="connsiteY139" fmla="*/ 608562 h 2648903"/>
              <a:gd name="connsiteX140" fmla="*/ 3800901 w 3821373"/>
              <a:gd name="connsiteY140" fmla="*/ 615386 h 2648903"/>
              <a:gd name="connsiteX141" fmla="*/ 3807725 w 3821373"/>
              <a:gd name="connsiteY141" fmla="*/ 635858 h 2648903"/>
              <a:gd name="connsiteX142" fmla="*/ 3821373 w 3821373"/>
              <a:gd name="connsiteY142" fmla="*/ 656330 h 2648903"/>
              <a:gd name="connsiteX143" fmla="*/ 3807725 w 3821373"/>
              <a:gd name="connsiteY143" fmla="*/ 697273 h 2648903"/>
              <a:gd name="connsiteX144" fmla="*/ 3787254 w 3821373"/>
              <a:gd name="connsiteY144" fmla="*/ 717745 h 2648903"/>
              <a:gd name="connsiteX145" fmla="*/ 3766782 w 3821373"/>
              <a:gd name="connsiteY145" fmla="*/ 724568 h 2648903"/>
              <a:gd name="connsiteX146" fmla="*/ 3568889 w 3821373"/>
              <a:gd name="connsiteY146" fmla="*/ 738216 h 2648903"/>
              <a:gd name="connsiteX147" fmla="*/ 3493827 w 3821373"/>
              <a:gd name="connsiteY147" fmla="*/ 745040 h 2648903"/>
              <a:gd name="connsiteX148" fmla="*/ 3384645 w 3821373"/>
              <a:gd name="connsiteY148" fmla="*/ 765512 h 2648903"/>
              <a:gd name="connsiteX149" fmla="*/ 3364173 w 3821373"/>
              <a:gd name="connsiteY149" fmla="*/ 779159 h 2648903"/>
              <a:gd name="connsiteX150" fmla="*/ 3343701 w 3821373"/>
              <a:gd name="connsiteY150" fmla="*/ 785983 h 2648903"/>
              <a:gd name="connsiteX151" fmla="*/ 3323230 w 3821373"/>
              <a:gd name="connsiteY151" fmla="*/ 799631 h 2648903"/>
              <a:gd name="connsiteX152" fmla="*/ 3275462 w 3821373"/>
              <a:gd name="connsiteY152" fmla="*/ 813279 h 2648903"/>
              <a:gd name="connsiteX153" fmla="*/ 3254991 w 3821373"/>
              <a:gd name="connsiteY153" fmla="*/ 854222 h 2648903"/>
              <a:gd name="connsiteX154" fmla="*/ 3234519 w 3821373"/>
              <a:gd name="connsiteY154" fmla="*/ 895165 h 2648903"/>
              <a:gd name="connsiteX155" fmla="*/ 3214048 w 3821373"/>
              <a:gd name="connsiteY155" fmla="*/ 936109 h 2648903"/>
              <a:gd name="connsiteX156" fmla="*/ 3207224 w 3821373"/>
              <a:gd name="connsiteY156" fmla="*/ 956580 h 2648903"/>
              <a:gd name="connsiteX157" fmla="*/ 3193576 w 3821373"/>
              <a:gd name="connsiteY157" fmla="*/ 977052 h 2648903"/>
              <a:gd name="connsiteX158" fmla="*/ 3179928 w 3821373"/>
              <a:gd name="connsiteY158" fmla="*/ 1017995 h 2648903"/>
              <a:gd name="connsiteX159" fmla="*/ 3166280 w 3821373"/>
              <a:gd name="connsiteY159" fmla="*/ 1045291 h 2648903"/>
              <a:gd name="connsiteX160" fmla="*/ 3138985 w 3821373"/>
              <a:gd name="connsiteY160" fmla="*/ 1134001 h 2648903"/>
              <a:gd name="connsiteX161" fmla="*/ 3125337 w 3821373"/>
              <a:gd name="connsiteY161" fmla="*/ 1161297 h 2648903"/>
              <a:gd name="connsiteX162" fmla="*/ 3104865 w 3821373"/>
              <a:gd name="connsiteY162" fmla="*/ 1522962 h 2648903"/>
              <a:gd name="connsiteX163" fmla="*/ 3084394 w 3821373"/>
              <a:gd name="connsiteY163" fmla="*/ 1563906 h 2648903"/>
              <a:gd name="connsiteX164" fmla="*/ 3063922 w 3821373"/>
              <a:gd name="connsiteY164" fmla="*/ 1604849 h 2648903"/>
              <a:gd name="connsiteX165" fmla="*/ 3036627 w 3821373"/>
              <a:gd name="connsiteY165" fmla="*/ 1611673 h 2648903"/>
              <a:gd name="connsiteX166" fmla="*/ 2995683 w 3821373"/>
              <a:gd name="connsiteY166" fmla="*/ 1632145 h 2648903"/>
              <a:gd name="connsiteX167" fmla="*/ 2879677 w 3821373"/>
              <a:gd name="connsiteY167" fmla="*/ 1625321 h 2648903"/>
              <a:gd name="connsiteX168" fmla="*/ 2736376 w 3821373"/>
              <a:gd name="connsiteY168" fmla="*/ 1618497 h 2648903"/>
              <a:gd name="connsiteX169" fmla="*/ 2709080 w 3821373"/>
              <a:gd name="connsiteY169" fmla="*/ 1611673 h 2648903"/>
              <a:gd name="connsiteX170" fmla="*/ 2627194 w 3821373"/>
              <a:gd name="connsiteY170" fmla="*/ 1598025 h 2648903"/>
              <a:gd name="connsiteX171" fmla="*/ 2579427 w 3821373"/>
              <a:gd name="connsiteY171" fmla="*/ 1577554 h 2648903"/>
              <a:gd name="connsiteX172" fmla="*/ 2558955 w 3821373"/>
              <a:gd name="connsiteY172" fmla="*/ 1570730 h 2648903"/>
              <a:gd name="connsiteX173" fmla="*/ 2538483 w 3821373"/>
              <a:gd name="connsiteY173" fmla="*/ 1557082 h 2648903"/>
              <a:gd name="connsiteX174" fmla="*/ 2518012 w 3821373"/>
              <a:gd name="connsiteY174" fmla="*/ 1550258 h 2648903"/>
              <a:gd name="connsiteX175" fmla="*/ 2470245 w 3821373"/>
              <a:gd name="connsiteY175" fmla="*/ 1529786 h 2648903"/>
              <a:gd name="connsiteX176" fmla="*/ 2272352 w 3821373"/>
              <a:gd name="connsiteY176" fmla="*/ 1543434 h 2648903"/>
              <a:gd name="connsiteX177" fmla="*/ 2204113 w 3821373"/>
              <a:gd name="connsiteY177" fmla="*/ 1550258 h 2648903"/>
              <a:gd name="connsiteX178" fmla="*/ 2074459 w 3821373"/>
              <a:gd name="connsiteY178" fmla="*/ 1570730 h 2648903"/>
              <a:gd name="connsiteX179" fmla="*/ 2047164 w 3821373"/>
              <a:gd name="connsiteY179" fmla="*/ 1584377 h 2648903"/>
              <a:gd name="connsiteX180" fmla="*/ 2026692 w 3821373"/>
              <a:gd name="connsiteY180" fmla="*/ 1591201 h 2648903"/>
              <a:gd name="connsiteX181" fmla="*/ 1985749 w 3821373"/>
              <a:gd name="connsiteY181" fmla="*/ 1611673 h 2648903"/>
              <a:gd name="connsiteX182" fmla="*/ 1944806 w 3821373"/>
              <a:gd name="connsiteY182" fmla="*/ 1638968 h 2648903"/>
              <a:gd name="connsiteX183" fmla="*/ 1924334 w 3821373"/>
              <a:gd name="connsiteY183" fmla="*/ 1652616 h 2648903"/>
              <a:gd name="connsiteX184" fmla="*/ 1876567 w 3821373"/>
              <a:gd name="connsiteY184" fmla="*/ 1673088 h 2648903"/>
              <a:gd name="connsiteX185" fmla="*/ 1856095 w 3821373"/>
              <a:gd name="connsiteY185" fmla="*/ 1693559 h 2648903"/>
              <a:gd name="connsiteX186" fmla="*/ 1835624 w 3821373"/>
              <a:gd name="connsiteY186" fmla="*/ 1700383 h 2648903"/>
              <a:gd name="connsiteX187" fmla="*/ 1794680 w 3821373"/>
              <a:gd name="connsiteY187" fmla="*/ 1720855 h 2648903"/>
              <a:gd name="connsiteX188" fmla="*/ 1781033 w 3821373"/>
              <a:gd name="connsiteY188" fmla="*/ 1741327 h 2648903"/>
              <a:gd name="connsiteX189" fmla="*/ 1760561 w 3821373"/>
              <a:gd name="connsiteY189" fmla="*/ 1748151 h 2648903"/>
              <a:gd name="connsiteX190" fmla="*/ 1740089 w 3821373"/>
              <a:gd name="connsiteY190" fmla="*/ 1761798 h 2648903"/>
              <a:gd name="connsiteX191" fmla="*/ 1719618 w 3821373"/>
              <a:gd name="connsiteY191" fmla="*/ 1768622 h 2648903"/>
              <a:gd name="connsiteX192" fmla="*/ 1678674 w 3821373"/>
              <a:gd name="connsiteY192" fmla="*/ 1789094 h 2648903"/>
              <a:gd name="connsiteX193" fmla="*/ 1637731 w 3821373"/>
              <a:gd name="connsiteY193" fmla="*/ 1809565 h 2648903"/>
              <a:gd name="connsiteX194" fmla="*/ 1617259 w 3821373"/>
              <a:gd name="connsiteY194" fmla="*/ 1823213 h 2648903"/>
              <a:gd name="connsiteX195" fmla="*/ 1576316 w 3821373"/>
              <a:gd name="connsiteY195" fmla="*/ 1836861 h 2648903"/>
              <a:gd name="connsiteX196" fmla="*/ 1549021 w 3821373"/>
              <a:gd name="connsiteY196" fmla="*/ 1850509 h 2648903"/>
              <a:gd name="connsiteX197" fmla="*/ 1521725 w 3821373"/>
              <a:gd name="connsiteY197" fmla="*/ 1857333 h 2648903"/>
              <a:gd name="connsiteX198" fmla="*/ 1487606 w 3821373"/>
              <a:gd name="connsiteY198" fmla="*/ 1870980 h 2648903"/>
              <a:gd name="connsiteX199" fmla="*/ 1467134 w 3821373"/>
              <a:gd name="connsiteY199" fmla="*/ 1877804 h 2648903"/>
              <a:gd name="connsiteX200" fmla="*/ 1446662 w 3821373"/>
              <a:gd name="connsiteY200" fmla="*/ 1891452 h 2648903"/>
              <a:gd name="connsiteX201" fmla="*/ 1426191 w 3821373"/>
              <a:gd name="connsiteY201" fmla="*/ 1898276 h 2648903"/>
              <a:gd name="connsiteX202" fmla="*/ 1405719 w 3821373"/>
              <a:gd name="connsiteY202" fmla="*/ 1911924 h 2648903"/>
              <a:gd name="connsiteX203" fmla="*/ 1385248 w 3821373"/>
              <a:gd name="connsiteY203" fmla="*/ 1918748 h 2648903"/>
              <a:gd name="connsiteX204" fmla="*/ 1357952 w 3821373"/>
              <a:gd name="connsiteY204" fmla="*/ 1932395 h 2648903"/>
              <a:gd name="connsiteX205" fmla="*/ 1317009 w 3821373"/>
              <a:gd name="connsiteY205" fmla="*/ 1959691 h 2648903"/>
              <a:gd name="connsiteX206" fmla="*/ 1276065 w 3821373"/>
              <a:gd name="connsiteY206" fmla="*/ 1986986 h 2648903"/>
              <a:gd name="connsiteX207" fmla="*/ 1255594 w 3821373"/>
              <a:gd name="connsiteY207" fmla="*/ 2000634 h 2648903"/>
              <a:gd name="connsiteX208" fmla="*/ 1228298 w 3821373"/>
              <a:gd name="connsiteY208" fmla="*/ 2041577 h 2648903"/>
              <a:gd name="connsiteX209" fmla="*/ 1207827 w 3821373"/>
              <a:gd name="connsiteY209" fmla="*/ 2048401 h 2648903"/>
              <a:gd name="connsiteX210" fmla="*/ 1187355 w 3821373"/>
              <a:gd name="connsiteY210" fmla="*/ 2089345 h 2648903"/>
              <a:gd name="connsiteX211" fmla="*/ 1180531 w 3821373"/>
              <a:gd name="connsiteY211" fmla="*/ 2109816 h 2648903"/>
              <a:gd name="connsiteX212" fmla="*/ 1160059 w 3821373"/>
              <a:gd name="connsiteY212" fmla="*/ 2150759 h 2648903"/>
              <a:gd name="connsiteX213" fmla="*/ 1139588 w 3821373"/>
              <a:gd name="connsiteY213" fmla="*/ 2416891 h 2648903"/>
              <a:gd name="connsiteX214" fmla="*/ 1132764 w 3821373"/>
              <a:gd name="connsiteY214" fmla="*/ 2519249 h 2648903"/>
              <a:gd name="connsiteX215" fmla="*/ 1119116 w 3821373"/>
              <a:gd name="connsiteY215" fmla="*/ 2546545 h 2648903"/>
              <a:gd name="connsiteX216" fmla="*/ 1098645 w 3821373"/>
              <a:gd name="connsiteY216" fmla="*/ 2587488 h 2648903"/>
              <a:gd name="connsiteX217" fmla="*/ 1091821 w 3821373"/>
              <a:gd name="connsiteY217" fmla="*/ 2607959 h 2648903"/>
              <a:gd name="connsiteX218" fmla="*/ 1071349 w 3821373"/>
              <a:gd name="connsiteY218" fmla="*/ 2648903 h 2648903"/>
              <a:gd name="connsiteX219" fmla="*/ 1030406 w 3821373"/>
              <a:gd name="connsiteY219" fmla="*/ 2635255 h 2648903"/>
              <a:gd name="connsiteX220" fmla="*/ 996286 w 3821373"/>
              <a:gd name="connsiteY220" fmla="*/ 2621607 h 2648903"/>
              <a:gd name="connsiteX221" fmla="*/ 968991 w 3821373"/>
              <a:gd name="connsiteY221" fmla="*/ 2614783 h 2648903"/>
              <a:gd name="connsiteX222" fmla="*/ 941695 w 3821373"/>
              <a:gd name="connsiteY222" fmla="*/ 2601136 h 2648903"/>
              <a:gd name="connsiteX223" fmla="*/ 921224 w 3821373"/>
              <a:gd name="connsiteY223" fmla="*/ 2594312 h 2648903"/>
              <a:gd name="connsiteX224" fmla="*/ 900752 w 3821373"/>
              <a:gd name="connsiteY224" fmla="*/ 2580664 h 2648903"/>
              <a:gd name="connsiteX225" fmla="*/ 866633 w 3821373"/>
              <a:gd name="connsiteY225" fmla="*/ 2573840 h 2648903"/>
              <a:gd name="connsiteX226" fmla="*/ 839337 w 3821373"/>
              <a:gd name="connsiteY226" fmla="*/ 2560192 h 2648903"/>
              <a:gd name="connsiteX227" fmla="*/ 798394 w 3821373"/>
              <a:gd name="connsiteY227" fmla="*/ 2546545 h 2648903"/>
              <a:gd name="connsiteX228" fmla="*/ 771098 w 3821373"/>
              <a:gd name="connsiteY22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94179 w 3821373"/>
              <a:gd name="connsiteY44" fmla="*/ 1802742 h 2648903"/>
              <a:gd name="connsiteX45" fmla="*/ 1214651 w 3821373"/>
              <a:gd name="connsiteY45" fmla="*/ 1761798 h 2648903"/>
              <a:gd name="connsiteX46" fmla="*/ 1235122 w 3821373"/>
              <a:gd name="connsiteY46" fmla="*/ 1748151 h 2648903"/>
              <a:gd name="connsiteX47" fmla="*/ 1262418 w 3821373"/>
              <a:gd name="connsiteY47" fmla="*/ 1700383 h 2648903"/>
              <a:gd name="connsiteX48" fmla="*/ 1317009 w 3821373"/>
              <a:gd name="connsiteY48" fmla="*/ 1638968 h 2648903"/>
              <a:gd name="connsiteX49" fmla="*/ 1337480 w 3821373"/>
              <a:gd name="connsiteY49" fmla="*/ 1577554 h 2648903"/>
              <a:gd name="connsiteX50" fmla="*/ 1351128 w 3821373"/>
              <a:gd name="connsiteY50" fmla="*/ 1557082 h 2648903"/>
              <a:gd name="connsiteX51" fmla="*/ 1364776 w 3821373"/>
              <a:gd name="connsiteY51" fmla="*/ 1495667 h 2648903"/>
              <a:gd name="connsiteX52" fmla="*/ 1378424 w 3821373"/>
              <a:gd name="connsiteY52" fmla="*/ 1447900 h 2648903"/>
              <a:gd name="connsiteX53" fmla="*/ 1398895 w 3821373"/>
              <a:gd name="connsiteY53" fmla="*/ 1325070 h 2648903"/>
              <a:gd name="connsiteX54" fmla="*/ 1405719 w 3821373"/>
              <a:gd name="connsiteY54" fmla="*/ 1270479 h 2648903"/>
              <a:gd name="connsiteX55" fmla="*/ 1419367 w 3821373"/>
              <a:gd name="connsiteY55" fmla="*/ 1236359 h 2648903"/>
              <a:gd name="connsiteX56" fmla="*/ 1439839 w 3821373"/>
              <a:gd name="connsiteY56" fmla="*/ 1188592 h 2648903"/>
              <a:gd name="connsiteX57" fmla="*/ 1467134 w 3821373"/>
              <a:gd name="connsiteY57" fmla="*/ 1147649 h 2648903"/>
              <a:gd name="connsiteX58" fmla="*/ 1494430 w 3821373"/>
              <a:gd name="connsiteY58" fmla="*/ 1106706 h 2648903"/>
              <a:gd name="connsiteX59" fmla="*/ 1508077 w 3821373"/>
              <a:gd name="connsiteY59" fmla="*/ 1086234 h 2648903"/>
              <a:gd name="connsiteX60" fmla="*/ 1528549 w 3821373"/>
              <a:gd name="connsiteY60" fmla="*/ 1072586 h 2648903"/>
              <a:gd name="connsiteX61" fmla="*/ 1535373 w 3821373"/>
              <a:gd name="connsiteY61" fmla="*/ 1052115 h 2648903"/>
              <a:gd name="connsiteX62" fmla="*/ 1569492 w 3821373"/>
              <a:gd name="connsiteY62" fmla="*/ 1011171 h 2648903"/>
              <a:gd name="connsiteX63" fmla="*/ 1576316 w 3821373"/>
              <a:gd name="connsiteY63" fmla="*/ 990700 h 2648903"/>
              <a:gd name="connsiteX64" fmla="*/ 1603612 w 3821373"/>
              <a:gd name="connsiteY64" fmla="*/ 949756 h 2648903"/>
              <a:gd name="connsiteX65" fmla="*/ 1617259 w 3821373"/>
              <a:gd name="connsiteY65" fmla="*/ 929285 h 2648903"/>
              <a:gd name="connsiteX66" fmla="*/ 1637731 w 3821373"/>
              <a:gd name="connsiteY66" fmla="*/ 908813 h 2648903"/>
              <a:gd name="connsiteX67" fmla="*/ 1644555 w 3821373"/>
              <a:gd name="connsiteY67" fmla="*/ 888342 h 2648903"/>
              <a:gd name="connsiteX68" fmla="*/ 1658203 w 3821373"/>
              <a:gd name="connsiteY68" fmla="*/ 861046 h 2648903"/>
              <a:gd name="connsiteX69" fmla="*/ 1665027 w 3821373"/>
              <a:gd name="connsiteY69" fmla="*/ 820103 h 2648903"/>
              <a:gd name="connsiteX70" fmla="*/ 1651379 w 3821373"/>
              <a:gd name="connsiteY70" fmla="*/ 540324 h 2648903"/>
              <a:gd name="connsiteX71" fmla="*/ 1610436 w 3821373"/>
              <a:gd name="connsiteY71" fmla="*/ 553971 h 2648903"/>
              <a:gd name="connsiteX72" fmla="*/ 1610436 w 3821373"/>
              <a:gd name="connsiteY72" fmla="*/ 431142 h 2648903"/>
              <a:gd name="connsiteX73" fmla="*/ 1583140 w 3821373"/>
              <a:gd name="connsiteY73" fmla="*/ 424318 h 2648903"/>
              <a:gd name="connsiteX74" fmla="*/ 1562668 w 3821373"/>
              <a:gd name="connsiteY74" fmla="*/ 410670 h 2648903"/>
              <a:gd name="connsiteX75" fmla="*/ 1521725 w 3821373"/>
              <a:gd name="connsiteY75" fmla="*/ 397022 h 2648903"/>
              <a:gd name="connsiteX76" fmla="*/ 1501254 w 3821373"/>
              <a:gd name="connsiteY76" fmla="*/ 356079 h 2648903"/>
              <a:gd name="connsiteX77" fmla="*/ 1473958 w 3821373"/>
              <a:gd name="connsiteY77" fmla="*/ 294664 h 2648903"/>
              <a:gd name="connsiteX78" fmla="*/ 1453486 w 3821373"/>
              <a:gd name="connsiteY78" fmla="*/ 287840 h 2648903"/>
              <a:gd name="connsiteX79" fmla="*/ 1446662 w 3821373"/>
              <a:gd name="connsiteY79" fmla="*/ 267368 h 2648903"/>
              <a:gd name="connsiteX80" fmla="*/ 1433015 w 3821373"/>
              <a:gd name="connsiteY80" fmla="*/ 233249 h 2648903"/>
              <a:gd name="connsiteX81" fmla="*/ 1460310 w 3821373"/>
              <a:gd name="connsiteY81" fmla="*/ 103595 h 2648903"/>
              <a:gd name="connsiteX82" fmla="*/ 1487606 w 3821373"/>
              <a:gd name="connsiteY82" fmla="*/ 96771 h 2648903"/>
              <a:gd name="connsiteX83" fmla="*/ 1508077 w 3821373"/>
              <a:gd name="connsiteY83" fmla="*/ 83124 h 2648903"/>
              <a:gd name="connsiteX84" fmla="*/ 1528549 w 3821373"/>
              <a:gd name="connsiteY84" fmla="*/ 76300 h 2648903"/>
              <a:gd name="connsiteX85" fmla="*/ 1555845 w 3821373"/>
              <a:gd name="connsiteY85" fmla="*/ 62652 h 2648903"/>
              <a:gd name="connsiteX86" fmla="*/ 1658203 w 3821373"/>
              <a:gd name="connsiteY86" fmla="*/ 69476 h 2648903"/>
              <a:gd name="connsiteX87" fmla="*/ 1705970 w 3821373"/>
              <a:gd name="connsiteY87" fmla="*/ 83124 h 2648903"/>
              <a:gd name="connsiteX88" fmla="*/ 1753737 w 3821373"/>
              <a:gd name="connsiteY88" fmla="*/ 89948 h 2648903"/>
              <a:gd name="connsiteX89" fmla="*/ 1821976 w 3821373"/>
              <a:gd name="connsiteY89" fmla="*/ 110419 h 2648903"/>
              <a:gd name="connsiteX90" fmla="*/ 1903862 w 3821373"/>
              <a:gd name="connsiteY90" fmla="*/ 130891 h 2648903"/>
              <a:gd name="connsiteX91" fmla="*/ 2033516 w 3821373"/>
              <a:gd name="connsiteY91" fmla="*/ 137715 h 2648903"/>
              <a:gd name="connsiteX92" fmla="*/ 2374710 w 3821373"/>
              <a:gd name="connsiteY92" fmla="*/ 130891 h 2648903"/>
              <a:gd name="connsiteX93" fmla="*/ 2402006 w 3821373"/>
              <a:gd name="connsiteY93" fmla="*/ 117243 h 2648903"/>
              <a:gd name="connsiteX94" fmla="*/ 2422477 w 3821373"/>
              <a:gd name="connsiteY94" fmla="*/ 110419 h 2648903"/>
              <a:gd name="connsiteX95" fmla="*/ 2463421 w 3821373"/>
              <a:gd name="connsiteY95" fmla="*/ 89948 h 2648903"/>
              <a:gd name="connsiteX96" fmla="*/ 2504364 w 3821373"/>
              <a:gd name="connsiteY96" fmla="*/ 69476 h 2648903"/>
              <a:gd name="connsiteX97" fmla="*/ 2524836 w 3821373"/>
              <a:gd name="connsiteY97" fmla="*/ 55828 h 2648903"/>
              <a:gd name="connsiteX98" fmla="*/ 2545307 w 3821373"/>
              <a:gd name="connsiteY98" fmla="*/ 49004 h 2648903"/>
              <a:gd name="connsiteX99" fmla="*/ 2586251 w 3821373"/>
              <a:gd name="connsiteY99" fmla="*/ 28533 h 2648903"/>
              <a:gd name="connsiteX100" fmla="*/ 2613546 w 3821373"/>
              <a:gd name="connsiteY100" fmla="*/ 8061 h 2648903"/>
              <a:gd name="connsiteX101" fmla="*/ 2722728 w 3821373"/>
              <a:gd name="connsiteY101" fmla="*/ 8061 h 2648903"/>
              <a:gd name="connsiteX102" fmla="*/ 2763671 w 3821373"/>
              <a:gd name="connsiteY102" fmla="*/ 42180 h 2648903"/>
              <a:gd name="connsiteX103" fmla="*/ 2784143 w 3821373"/>
              <a:gd name="connsiteY103" fmla="*/ 49004 h 2648903"/>
              <a:gd name="connsiteX104" fmla="*/ 2811439 w 3821373"/>
              <a:gd name="connsiteY104" fmla="*/ 83124 h 2648903"/>
              <a:gd name="connsiteX105" fmla="*/ 2825086 w 3821373"/>
              <a:gd name="connsiteY105" fmla="*/ 103595 h 2648903"/>
              <a:gd name="connsiteX106" fmla="*/ 2831910 w 3821373"/>
              <a:gd name="connsiteY106" fmla="*/ 124067 h 2648903"/>
              <a:gd name="connsiteX107" fmla="*/ 2852382 w 3821373"/>
              <a:gd name="connsiteY107" fmla="*/ 130891 h 2648903"/>
              <a:gd name="connsiteX108" fmla="*/ 2859206 w 3821373"/>
              <a:gd name="connsiteY108" fmla="*/ 151362 h 2648903"/>
              <a:gd name="connsiteX109" fmla="*/ 2879677 w 3821373"/>
              <a:gd name="connsiteY109" fmla="*/ 158186 h 2648903"/>
              <a:gd name="connsiteX110" fmla="*/ 2920621 w 3821373"/>
              <a:gd name="connsiteY110" fmla="*/ 178658 h 2648903"/>
              <a:gd name="connsiteX111" fmla="*/ 2941092 w 3821373"/>
              <a:gd name="connsiteY111" fmla="*/ 192306 h 2648903"/>
              <a:gd name="connsiteX112" fmla="*/ 2961564 w 3821373"/>
              <a:gd name="connsiteY112" fmla="*/ 199130 h 2648903"/>
              <a:gd name="connsiteX113" fmla="*/ 2968388 w 3821373"/>
              <a:gd name="connsiteY113" fmla="*/ 219601 h 2648903"/>
              <a:gd name="connsiteX114" fmla="*/ 3002507 w 3821373"/>
              <a:gd name="connsiteY114" fmla="*/ 233249 h 2648903"/>
              <a:gd name="connsiteX115" fmla="*/ 3043451 w 3821373"/>
              <a:gd name="connsiteY115" fmla="*/ 246897 h 2648903"/>
              <a:gd name="connsiteX116" fmla="*/ 3070746 w 3821373"/>
              <a:gd name="connsiteY116" fmla="*/ 287840 h 2648903"/>
              <a:gd name="connsiteX117" fmla="*/ 3098042 w 3821373"/>
              <a:gd name="connsiteY117" fmla="*/ 301488 h 2648903"/>
              <a:gd name="connsiteX118" fmla="*/ 3118513 w 3821373"/>
              <a:gd name="connsiteY118" fmla="*/ 308312 h 2648903"/>
              <a:gd name="connsiteX119" fmla="*/ 3159457 w 3821373"/>
              <a:gd name="connsiteY119" fmla="*/ 328783 h 2648903"/>
              <a:gd name="connsiteX120" fmla="*/ 3179928 w 3821373"/>
              <a:gd name="connsiteY120" fmla="*/ 342431 h 2648903"/>
              <a:gd name="connsiteX121" fmla="*/ 3220871 w 3821373"/>
              <a:gd name="connsiteY121" fmla="*/ 356079 h 2648903"/>
              <a:gd name="connsiteX122" fmla="*/ 3241343 w 3821373"/>
              <a:gd name="connsiteY122" fmla="*/ 369727 h 2648903"/>
              <a:gd name="connsiteX123" fmla="*/ 3282286 w 3821373"/>
              <a:gd name="connsiteY123" fmla="*/ 390198 h 2648903"/>
              <a:gd name="connsiteX124" fmla="*/ 3289110 w 3821373"/>
              <a:gd name="connsiteY124" fmla="*/ 410670 h 2648903"/>
              <a:gd name="connsiteX125" fmla="*/ 3309582 w 3821373"/>
              <a:gd name="connsiteY125" fmla="*/ 417494 h 2648903"/>
              <a:gd name="connsiteX126" fmla="*/ 3350525 w 3821373"/>
              <a:gd name="connsiteY126" fmla="*/ 437965 h 2648903"/>
              <a:gd name="connsiteX127" fmla="*/ 3357349 w 3821373"/>
              <a:gd name="connsiteY127" fmla="*/ 458437 h 2648903"/>
              <a:gd name="connsiteX128" fmla="*/ 3377821 w 3821373"/>
              <a:gd name="connsiteY128" fmla="*/ 465261 h 2648903"/>
              <a:gd name="connsiteX129" fmla="*/ 3398292 w 3821373"/>
              <a:gd name="connsiteY129" fmla="*/ 478909 h 2648903"/>
              <a:gd name="connsiteX130" fmla="*/ 3418764 w 3821373"/>
              <a:gd name="connsiteY130" fmla="*/ 485733 h 2648903"/>
              <a:gd name="connsiteX131" fmla="*/ 3439236 w 3821373"/>
              <a:gd name="connsiteY131" fmla="*/ 499380 h 2648903"/>
              <a:gd name="connsiteX132" fmla="*/ 3459707 w 3821373"/>
              <a:gd name="connsiteY132" fmla="*/ 506204 h 2648903"/>
              <a:gd name="connsiteX133" fmla="*/ 3500651 w 3821373"/>
              <a:gd name="connsiteY133" fmla="*/ 526676 h 2648903"/>
              <a:gd name="connsiteX134" fmla="*/ 3514298 w 3821373"/>
              <a:gd name="connsiteY134" fmla="*/ 547148 h 2648903"/>
              <a:gd name="connsiteX135" fmla="*/ 3589361 w 3821373"/>
              <a:gd name="connsiteY135" fmla="*/ 567619 h 2648903"/>
              <a:gd name="connsiteX136" fmla="*/ 3609833 w 3821373"/>
              <a:gd name="connsiteY136" fmla="*/ 581267 h 2648903"/>
              <a:gd name="connsiteX137" fmla="*/ 3759958 w 3821373"/>
              <a:gd name="connsiteY137" fmla="*/ 594915 h 2648903"/>
              <a:gd name="connsiteX138" fmla="*/ 3780430 w 3821373"/>
              <a:gd name="connsiteY138" fmla="*/ 608562 h 2648903"/>
              <a:gd name="connsiteX139" fmla="*/ 3800901 w 3821373"/>
              <a:gd name="connsiteY139" fmla="*/ 615386 h 2648903"/>
              <a:gd name="connsiteX140" fmla="*/ 3807725 w 3821373"/>
              <a:gd name="connsiteY140" fmla="*/ 635858 h 2648903"/>
              <a:gd name="connsiteX141" fmla="*/ 3821373 w 3821373"/>
              <a:gd name="connsiteY141" fmla="*/ 656330 h 2648903"/>
              <a:gd name="connsiteX142" fmla="*/ 3807725 w 3821373"/>
              <a:gd name="connsiteY142" fmla="*/ 697273 h 2648903"/>
              <a:gd name="connsiteX143" fmla="*/ 3787254 w 3821373"/>
              <a:gd name="connsiteY143" fmla="*/ 717745 h 2648903"/>
              <a:gd name="connsiteX144" fmla="*/ 3766782 w 3821373"/>
              <a:gd name="connsiteY144" fmla="*/ 724568 h 2648903"/>
              <a:gd name="connsiteX145" fmla="*/ 3568889 w 3821373"/>
              <a:gd name="connsiteY145" fmla="*/ 738216 h 2648903"/>
              <a:gd name="connsiteX146" fmla="*/ 3493827 w 3821373"/>
              <a:gd name="connsiteY146" fmla="*/ 745040 h 2648903"/>
              <a:gd name="connsiteX147" fmla="*/ 3384645 w 3821373"/>
              <a:gd name="connsiteY147" fmla="*/ 765512 h 2648903"/>
              <a:gd name="connsiteX148" fmla="*/ 3364173 w 3821373"/>
              <a:gd name="connsiteY148" fmla="*/ 779159 h 2648903"/>
              <a:gd name="connsiteX149" fmla="*/ 3343701 w 3821373"/>
              <a:gd name="connsiteY149" fmla="*/ 785983 h 2648903"/>
              <a:gd name="connsiteX150" fmla="*/ 3323230 w 3821373"/>
              <a:gd name="connsiteY150" fmla="*/ 799631 h 2648903"/>
              <a:gd name="connsiteX151" fmla="*/ 3275462 w 3821373"/>
              <a:gd name="connsiteY151" fmla="*/ 813279 h 2648903"/>
              <a:gd name="connsiteX152" fmla="*/ 3254991 w 3821373"/>
              <a:gd name="connsiteY152" fmla="*/ 854222 h 2648903"/>
              <a:gd name="connsiteX153" fmla="*/ 3234519 w 3821373"/>
              <a:gd name="connsiteY153" fmla="*/ 895165 h 2648903"/>
              <a:gd name="connsiteX154" fmla="*/ 3214048 w 3821373"/>
              <a:gd name="connsiteY154" fmla="*/ 936109 h 2648903"/>
              <a:gd name="connsiteX155" fmla="*/ 3207224 w 3821373"/>
              <a:gd name="connsiteY155" fmla="*/ 956580 h 2648903"/>
              <a:gd name="connsiteX156" fmla="*/ 3193576 w 3821373"/>
              <a:gd name="connsiteY156" fmla="*/ 977052 h 2648903"/>
              <a:gd name="connsiteX157" fmla="*/ 3179928 w 3821373"/>
              <a:gd name="connsiteY157" fmla="*/ 1017995 h 2648903"/>
              <a:gd name="connsiteX158" fmla="*/ 3166280 w 3821373"/>
              <a:gd name="connsiteY158" fmla="*/ 1045291 h 2648903"/>
              <a:gd name="connsiteX159" fmla="*/ 3138985 w 3821373"/>
              <a:gd name="connsiteY159" fmla="*/ 1134001 h 2648903"/>
              <a:gd name="connsiteX160" fmla="*/ 3125337 w 3821373"/>
              <a:gd name="connsiteY160" fmla="*/ 1161297 h 2648903"/>
              <a:gd name="connsiteX161" fmla="*/ 3104865 w 3821373"/>
              <a:gd name="connsiteY161" fmla="*/ 1522962 h 2648903"/>
              <a:gd name="connsiteX162" fmla="*/ 3084394 w 3821373"/>
              <a:gd name="connsiteY162" fmla="*/ 1563906 h 2648903"/>
              <a:gd name="connsiteX163" fmla="*/ 3063922 w 3821373"/>
              <a:gd name="connsiteY163" fmla="*/ 1604849 h 2648903"/>
              <a:gd name="connsiteX164" fmla="*/ 3036627 w 3821373"/>
              <a:gd name="connsiteY164" fmla="*/ 1611673 h 2648903"/>
              <a:gd name="connsiteX165" fmla="*/ 2995683 w 3821373"/>
              <a:gd name="connsiteY165" fmla="*/ 1632145 h 2648903"/>
              <a:gd name="connsiteX166" fmla="*/ 2879677 w 3821373"/>
              <a:gd name="connsiteY166" fmla="*/ 1625321 h 2648903"/>
              <a:gd name="connsiteX167" fmla="*/ 2736376 w 3821373"/>
              <a:gd name="connsiteY167" fmla="*/ 1618497 h 2648903"/>
              <a:gd name="connsiteX168" fmla="*/ 2709080 w 3821373"/>
              <a:gd name="connsiteY168" fmla="*/ 1611673 h 2648903"/>
              <a:gd name="connsiteX169" fmla="*/ 2627194 w 3821373"/>
              <a:gd name="connsiteY169" fmla="*/ 1598025 h 2648903"/>
              <a:gd name="connsiteX170" fmla="*/ 2579427 w 3821373"/>
              <a:gd name="connsiteY170" fmla="*/ 1577554 h 2648903"/>
              <a:gd name="connsiteX171" fmla="*/ 2558955 w 3821373"/>
              <a:gd name="connsiteY171" fmla="*/ 1570730 h 2648903"/>
              <a:gd name="connsiteX172" fmla="*/ 2538483 w 3821373"/>
              <a:gd name="connsiteY172" fmla="*/ 1557082 h 2648903"/>
              <a:gd name="connsiteX173" fmla="*/ 2518012 w 3821373"/>
              <a:gd name="connsiteY173" fmla="*/ 1550258 h 2648903"/>
              <a:gd name="connsiteX174" fmla="*/ 2470245 w 3821373"/>
              <a:gd name="connsiteY174" fmla="*/ 1529786 h 2648903"/>
              <a:gd name="connsiteX175" fmla="*/ 2272352 w 3821373"/>
              <a:gd name="connsiteY175" fmla="*/ 1543434 h 2648903"/>
              <a:gd name="connsiteX176" fmla="*/ 2204113 w 3821373"/>
              <a:gd name="connsiteY176" fmla="*/ 1550258 h 2648903"/>
              <a:gd name="connsiteX177" fmla="*/ 2074459 w 3821373"/>
              <a:gd name="connsiteY177" fmla="*/ 1570730 h 2648903"/>
              <a:gd name="connsiteX178" fmla="*/ 2047164 w 3821373"/>
              <a:gd name="connsiteY178" fmla="*/ 1584377 h 2648903"/>
              <a:gd name="connsiteX179" fmla="*/ 2026692 w 3821373"/>
              <a:gd name="connsiteY179" fmla="*/ 1591201 h 2648903"/>
              <a:gd name="connsiteX180" fmla="*/ 1985749 w 3821373"/>
              <a:gd name="connsiteY180" fmla="*/ 1611673 h 2648903"/>
              <a:gd name="connsiteX181" fmla="*/ 1944806 w 3821373"/>
              <a:gd name="connsiteY181" fmla="*/ 1638968 h 2648903"/>
              <a:gd name="connsiteX182" fmla="*/ 1924334 w 3821373"/>
              <a:gd name="connsiteY182" fmla="*/ 1652616 h 2648903"/>
              <a:gd name="connsiteX183" fmla="*/ 1876567 w 3821373"/>
              <a:gd name="connsiteY183" fmla="*/ 1673088 h 2648903"/>
              <a:gd name="connsiteX184" fmla="*/ 1856095 w 3821373"/>
              <a:gd name="connsiteY184" fmla="*/ 1693559 h 2648903"/>
              <a:gd name="connsiteX185" fmla="*/ 1835624 w 3821373"/>
              <a:gd name="connsiteY185" fmla="*/ 1700383 h 2648903"/>
              <a:gd name="connsiteX186" fmla="*/ 1794680 w 3821373"/>
              <a:gd name="connsiteY186" fmla="*/ 1720855 h 2648903"/>
              <a:gd name="connsiteX187" fmla="*/ 1781033 w 3821373"/>
              <a:gd name="connsiteY187" fmla="*/ 1741327 h 2648903"/>
              <a:gd name="connsiteX188" fmla="*/ 1760561 w 3821373"/>
              <a:gd name="connsiteY188" fmla="*/ 1748151 h 2648903"/>
              <a:gd name="connsiteX189" fmla="*/ 1740089 w 3821373"/>
              <a:gd name="connsiteY189" fmla="*/ 1761798 h 2648903"/>
              <a:gd name="connsiteX190" fmla="*/ 1719618 w 3821373"/>
              <a:gd name="connsiteY190" fmla="*/ 1768622 h 2648903"/>
              <a:gd name="connsiteX191" fmla="*/ 1678674 w 3821373"/>
              <a:gd name="connsiteY191" fmla="*/ 1789094 h 2648903"/>
              <a:gd name="connsiteX192" fmla="*/ 1637731 w 3821373"/>
              <a:gd name="connsiteY192" fmla="*/ 1809565 h 2648903"/>
              <a:gd name="connsiteX193" fmla="*/ 1617259 w 3821373"/>
              <a:gd name="connsiteY193" fmla="*/ 1823213 h 2648903"/>
              <a:gd name="connsiteX194" fmla="*/ 1576316 w 3821373"/>
              <a:gd name="connsiteY194" fmla="*/ 1836861 h 2648903"/>
              <a:gd name="connsiteX195" fmla="*/ 1549021 w 3821373"/>
              <a:gd name="connsiteY195" fmla="*/ 1850509 h 2648903"/>
              <a:gd name="connsiteX196" fmla="*/ 1521725 w 3821373"/>
              <a:gd name="connsiteY196" fmla="*/ 1857333 h 2648903"/>
              <a:gd name="connsiteX197" fmla="*/ 1487606 w 3821373"/>
              <a:gd name="connsiteY197" fmla="*/ 1870980 h 2648903"/>
              <a:gd name="connsiteX198" fmla="*/ 1467134 w 3821373"/>
              <a:gd name="connsiteY198" fmla="*/ 1877804 h 2648903"/>
              <a:gd name="connsiteX199" fmla="*/ 1446662 w 3821373"/>
              <a:gd name="connsiteY199" fmla="*/ 1891452 h 2648903"/>
              <a:gd name="connsiteX200" fmla="*/ 1426191 w 3821373"/>
              <a:gd name="connsiteY200" fmla="*/ 1898276 h 2648903"/>
              <a:gd name="connsiteX201" fmla="*/ 1405719 w 3821373"/>
              <a:gd name="connsiteY201" fmla="*/ 1911924 h 2648903"/>
              <a:gd name="connsiteX202" fmla="*/ 1385248 w 3821373"/>
              <a:gd name="connsiteY202" fmla="*/ 1918748 h 2648903"/>
              <a:gd name="connsiteX203" fmla="*/ 1357952 w 3821373"/>
              <a:gd name="connsiteY203" fmla="*/ 1932395 h 2648903"/>
              <a:gd name="connsiteX204" fmla="*/ 1317009 w 3821373"/>
              <a:gd name="connsiteY204" fmla="*/ 1959691 h 2648903"/>
              <a:gd name="connsiteX205" fmla="*/ 1276065 w 3821373"/>
              <a:gd name="connsiteY205" fmla="*/ 1986986 h 2648903"/>
              <a:gd name="connsiteX206" fmla="*/ 1255594 w 3821373"/>
              <a:gd name="connsiteY206" fmla="*/ 2000634 h 2648903"/>
              <a:gd name="connsiteX207" fmla="*/ 1228298 w 3821373"/>
              <a:gd name="connsiteY207" fmla="*/ 2041577 h 2648903"/>
              <a:gd name="connsiteX208" fmla="*/ 1207827 w 3821373"/>
              <a:gd name="connsiteY208" fmla="*/ 2048401 h 2648903"/>
              <a:gd name="connsiteX209" fmla="*/ 1187355 w 3821373"/>
              <a:gd name="connsiteY209" fmla="*/ 2089345 h 2648903"/>
              <a:gd name="connsiteX210" fmla="*/ 1180531 w 3821373"/>
              <a:gd name="connsiteY210" fmla="*/ 2109816 h 2648903"/>
              <a:gd name="connsiteX211" fmla="*/ 1160059 w 3821373"/>
              <a:gd name="connsiteY211" fmla="*/ 2150759 h 2648903"/>
              <a:gd name="connsiteX212" fmla="*/ 1139588 w 3821373"/>
              <a:gd name="connsiteY212" fmla="*/ 2416891 h 2648903"/>
              <a:gd name="connsiteX213" fmla="*/ 1132764 w 3821373"/>
              <a:gd name="connsiteY213" fmla="*/ 2519249 h 2648903"/>
              <a:gd name="connsiteX214" fmla="*/ 1119116 w 3821373"/>
              <a:gd name="connsiteY214" fmla="*/ 2546545 h 2648903"/>
              <a:gd name="connsiteX215" fmla="*/ 1098645 w 3821373"/>
              <a:gd name="connsiteY215" fmla="*/ 2587488 h 2648903"/>
              <a:gd name="connsiteX216" fmla="*/ 1091821 w 3821373"/>
              <a:gd name="connsiteY216" fmla="*/ 2607959 h 2648903"/>
              <a:gd name="connsiteX217" fmla="*/ 1071349 w 3821373"/>
              <a:gd name="connsiteY217" fmla="*/ 2648903 h 2648903"/>
              <a:gd name="connsiteX218" fmla="*/ 1030406 w 3821373"/>
              <a:gd name="connsiteY218" fmla="*/ 2635255 h 2648903"/>
              <a:gd name="connsiteX219" fmla="*/ 996286 w 3821373"/>
              <a:gd name="connsiteY219" fmla="*/ 2621607 h 2648903"/>
              <a:gd name="connsiteX220" fmla="*/ 968991 w 3821373"/>
              <a:gd name="connsiteY220" fmla="*/ 2614783 h 2648903"/>
              <a:gd name="connsiteX221" fmla="*/ 941695 w 3821373"/>
              <a:gd name="connsiteY221" fmla="*/ 2601136 h 2648903"/>
              <a:gd name="connsiteX222" fmla="*/ 921224 w 3821373"/>
              <a:gd name="connsiteY222" fmla="*/ 2594312 h 2648903"/>
              <a:gd name="connsiteX223" fmla="*/ 900752 w 3821373"/>
              <a:gd name="connsiteY223" fmla="*/ 2580664 h 2648903"/>
              <a:gd name="connsiteX224" fmla="*/ 866633 w 3821373"/>
              <a:gd name="connsiteY224" fmla="*/ 2573840 h 2648903"/>
              <a:gd name="connsiteX225" fmla="*/ 839337 w 3821373"/>
              <a:gd name="connsiteY225" fmla="*/ 2560192 h 2648903"/>
              <a:gd name="connsiteX226" fmla="*/ 798394 w 3821373"/>
              <a:gd name="connsiteY226" fmla="*/ 2546545 h 2648903"/>
              <a:gd name="connsiteX227" fmla="*/ 771098 w 3821373"/>
              <a:gd name="connsiteY227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214651 w 3821373"/>
              <a:gd name="connsiteY44" fmla="*/ 1761798 h 2648903"/>
              <a:gd name="connsiteX45" fmla="*/ 1235122 w 3821373"/>
              <a:gd name="connsiteY45" fmla="*/ 1748151 h 2648903"/>
              <a:gd name="connsiteX46" fmla="*/ 1262418 w 3821373"/>
              <a:gd name="connsiteY46" fmla="*/ 1700383 h 2648903"/>
              <a:gd name="connsiteX47" fmla="*/ 1317009 w 3821373"/>
              <a:gd name="connsiteY47" fmla="*/ 1638968 h 2648903"/>
              <a:gd name="connsiteX48" fmla="*/ 1337480 w 3821373"/>
              <a:gd name="connsiteY48" fmla="*/ 1577554 h 2648903"/>
              <a:gd name="connsiteX49" fmla="*/ 1351128 w 3821373"/>
              <a:gd name="connsiteY49" fmla="*/ 1557082 h 2648903"/>
              <a:gd name="connsiteX50" fmla="*/ 1364776 w 3821373"/>
              <a:gd name="connsiteY50" fmla="*/ 1495667 h 2648903"/>
              <a:gd name="connsiteX51" fmla="*/ 1378424 w 3821373"/>
              <a:gd name="connsiteY51" fmla="*/ 1447900 h 2648903"/>
              <a:gd name="connsiteX52" fmla="*/ 1398895 w 3821373"/>
              <a:gd name="connsiteY52" fmla="*/ 1325070 h 2648903"/>
              <a:gd name="connsiteX53" fmla="*/ 1405719 w 3821373"/>
              <a:gd name="connsiteY53" fmla="*/ 1270479 h 2648903"/>
              <a:gd name="connsiteX54" fmla="*/ 1419367 w 3821373"/>
              <a:gd name="connsiteY54" fmla="*/ 1236359 h 2648903"/>
              <a:gd name="connsiteX55" fmla="*/ 1439839 w 3821373"/>
              <a:gd name="connsiteY55" fmla="*/ 1188592 h 2648903"/>
              <a:gd name="connsiteX56" fmla="*/ 1467134 w 3821373"/>
              <a:gd name="connsiteY56" fmla="*/ 1147649 h 2648903"/>
              <a:gd name="connsiteX57" fmla="*/ 1494430 w 3821373"/>
              <a:gd name="connsiteY57" fmla="*/ 1106706 h 2648903"/>
              <a:gd name="connsiteX58" fmla="*/ 1508077 w 3821373"/>
              <a:gd name="connsiteY58" fmla="*/ 1086234 h 2648903"/>
              <a:gd name="connsiteX59" fmla="*/ 1528549 w 3821373"/>
              <a:gd name="connsiteY59" fmla="*/ 1072586 h 2648903"/>
              <a:gd name="connsiteX60" fmla="*/ 1535373 w 3821373"/>
              <a:gd name="connsiteY60" fmla="*/ 1052115 h 2648903"/>
              <a:gd name="connsiteX61" fmla="*/ 1569492 w 3821373"/>
              <a:gd name="connsiteY61" fmla="*/ 1011171 h 2648903"/>
              <a:gd name="connsiteX62" fmla="*/ 1576316 w 3821373"/>
              <a:gd name="connsiteY62" fmla="*/ 990700 h 2648903"/>
              <a:gd name="connsiteX63" fmla="*/ 1603612 w 3821373"/>
              <a:gd name="connsiteY63" fmla="*/ 949756 h 2648903"/>
              <a:gd name="connsiteX64" fmla="*/ 1617259 w 3821373"/>
              <a:gd name="connsiteY64" fmla="*/ 929285 h 2648903"/>
              <a:gd name="connsiteX65" fmla="*/ 1637731 w 3821373"/>
              <a:gd name="connsiteY65" fmla="*/ 908813 h 2648903"/>
              <a:gd name="connsiteX66" fmla="*/ 1644555 w 3821373"/>
              <a:gd name="connsiteY66" fmla="*/ 888342 h 2648903"/>
              <a:gd name="connsiteX67" fmla="*/ 1658203 w 3821373"/>
              <a:gd name="connsiteY67" fmla="*/ 861046 h 2648903"/>
              <a:gd name="connsiteX68" fmla="*/ 1665027 w 3821373"/>
              <a:gd name="connsiteY68" fmla="*/ 820103 h 2648903"/>
              <a:gd name="connsiteX69" fmla="*/ 1651379 w 3821373"/>
              <a:gd name="connsiteY69" fmla="*/ 540324 h 2648903"/>
              <a:gd name="connsiteX70" fmla="*/ 1610436 w 3821373"/>
              <a:gd name="connsiteY70" fmla="*/ 553971 h 2648903"/>
              <a:gd name="connsiteX71" fmla="*/ 1610436 w 3821373"/>
              <a:gd name="connsiteY71" fmla="*/ 431142 h 2648903"/>
              <a:gd name="connsiteX72" fmla="*/ 1583140 w 3821373"/>
              <a:gd name="connsiteY72" fmla="*/ 424318 h 2648903"/>
              <a:gd name="connsiteX73" fmla="*/ 1562668 w 3821373"/>
              <a:gd name="connsiteY73" fmla="*/ 410670 h 2648903"/>
              <a:gd name="connsiteX74" fmla="*/ 1521725 w 3821373"/>
              <a:gd name="connsiteY74" fmla="*/ 397022 h 2648903"/>
              <a:gd name="connsiteX75" fmla="*/ 1501254 w 3821373"/>
              <a:gd name="connsiteY75" fmla="*/ 356079 h 2648903"/>
              <a:gd name="connsiteX76" fmla="*/ 1473958 w 3821373"/>
              <a:gd name="connsiteY76" fmla="*/ 294664 h 2648903"/>
              <a:gd name="connsiteX77" fmla="*/ 1453486 w 3821373"/>
              <a:gd name="connsiteY77" fmla="*/ 287840 h 2648903"/>
              <a:gd name="connsiteX78" fmla="*/ 1446662 w 3821373"/>
              <a:gd name="connsiteY78" fmla="*/ 267368 h 2648903"/>
              <a:gd name="connsiteX79" fmla="*/ 1433015 w 3821373"/>
              <a:gd name="connsiteY79" fmla="*/ 233249 h 2648903"/>
              <a:gd name="connsiteX80" fmla="*/ 1460310 w 3821373"/>
              <a:gd name="connsiteY80" fmla="*/ 103595 h 2648903"/>
              <a:gd name="connsiteX81" fmla="*/ 1487606 w 3821373"/>
              <a:gd name="connsiteY81" fmla="*/ 96771 h 2648903"/>
              <a:gd name="connsiteX82" fmla="*/ 1508077 w 3821373"/>
              <a:gd name="connsiteY82" fmla="*/ 83124 h 2648903"/>
              <a:gd name="connsiteX83" fmla="*/ 1528549 w 3821373"/>
              <a:gd name="connsiteY83" fmla="*/ 76300 h 2648903"/>
              <a:gd name="connsiteX84" fmla="*/ 1555845 w 3821373"/>
              <a:gd name="connsiteY84" fmla="*/ 62652 h 2648903"/>
              <a:gd name="connsiteX85" fmla="*/ 1658203 w 3821373"/>
              <a:gd name="connsiteY85" fmla="*/ 69476 h 2648903"/>
              <a:gd name="connsiteX86" fmla="*/ 1705970 w 3821373"/>
              <a:gd name="connsiteY86" fmla="*/ 83124 h 2648903"/>
              <a:gd name="connsiteX87" fmla="*/ 1753737 w 3821373"/>
              <a:gd name="connsiteY87" fmla="*/ 89948 h 2648903"/>
              <a:gd name="connsiteX88" fmla="*/ 1821976 w 3821373"/>
              <a:gd name="connsiteY88" fmla="*/ 110419 h 2648903"/>
              <a:gd name="connsiteX89" fmla="*/ 1903862 w 3821373"/>
              <a:gd name="connsiteY89" fmla="*/ 130891 h 2648903"/>
              <a:gd name="connsiteX90" fmla="*/ 2033516 w 3821373"/>
              <a:gd name="connsiteY90" fmla="*/ 137715 h 2648903"/>
              <a:gd name="connsiteX91" fmla="*/ 2374710 w 3821373"/>
              <a:gd name="connsiteY91" fmla="*/ 130891 h 2648903"/>
              <a:gd name="connsiteX92" fmla="*/ 2402006 w 3821373"/>
              <a:gd name="connsiteY92" fmla="*/ 117243 h 2648903"/>
              <a:gd name="connsiteX93" fmla="*/ 2422477 w 3821373"/>
              <a:gd name="connsiteY93" fmla="*/ 110419 h 2648903"/>
              <a:gd name="connsiteX94" fmla="*/ 2463421 w 3821373"/>
              <a:gd name="connsiteY94" fmla="*/ 89948 h 2648903"/>
              <a:gd name="connsiteX95" fmla="*/ 2504364 w 3821373"/>
              <a:gd name="connsiteY95" fmla="*/ 69476 h 2648903"/>
              <a:gd name="connsiteX96" fmla="*/ 2524836 w 3821373"/>
              <a:gd name="connsiteY96" fmla="*/ 55828 h 2648903"/>
              <a:gd name="connsiteX97" fmla="*/ 2545307 w 3821373"/>
              <a:gd name="connsiteY97" fmla="*/ 49004 h 2648903"/>
              <a:gd name="connsiteX98" fmla="*/ 2586251 w 3821373"/>
              <a:gd name="connsiteY98" fmla="*/ 28533 h 2648903"/>
              <a:gd name="connsiteX99" fmla="*/ 2613546 w 3821373"/>
              <a:gd name="connsiteY99" fmla="*/ 8061 h 2648903"/>
              <a:gd name="connsiteX100" fmla="*/ 2722728 w 3821373"/>
              <a:gd name="connsiteY100" fmla="*/ 8061 h 2648903"/>
              <a:gd name="connsiteX101" fmla="*/ 2763671 w 3821373"/>
              <a:gd name="connsiteY101" fmla="*/ 42180 h 2648903"/>
              <a:gd name="connsiteX102" fmla="*/ 2784143 w 3821373"/>
              <a:gd name="connsiteY102" fmla="*/ 49004 h 2648903"/>
              <a:gd name="connsiteX103" fmla="*/ 2811439 w 3821373"/>
              <a:gd name="connsiteY103" fmla="*/ 83124 h 2648903"/>
              <a:gd name="connsiteX104" fmla="*/ 2825086 w 3821373"/>
              <a:gd name="connsiteY104" fmla="*/ 103595 h 2648903"/>
              <a:gd name="connsiteX105" fmla="*/ 2831910 w 3821373"/>
              <a:gd name="connsiteY105" fmla="*/ 124067 h 2648903"/>
              <a:gd name="connsiteX106" fmla="*/ 2852382 w 3821373"/>
              <a:gd name="connsiteY106" fmla="*/ 130891 h 2648903"/>
              <a:gd name="connsiteX107" fmla="*/ 2859206 w 3821373"/>
              <a:gd name="connsiteY107" fmla="*/ 151362 h 2648903"/>
              <a:gd name="connsiteX108" fmla="*/ 2879677 w 3821373"/>
              <a:gd name="connsiteY108" fmla="*/ 158186 h 2648903"/>
              <a:gd name="connsiteX109" fmla="*/ 2920621 w 3821373"/>
              <a:gd name="connsiteY109" fmla="*/ 178658 h 2648903"/>
              <a:gd name="connsiteX110" fmla="*/ 2941092 w 3821373"/>
              <a:gd name="connsiteY110" fmla="*/ 192306 h 2648903"/>
              <a:gd name="connsiteX111" fmla="*/ 2961564 w 3821373"/>
              <a:gd name="connsiteY111" fmla="*/ 199130 h 2648903"/>
              <a:gd name="connsiteX112" fmla="*/ 2968388 w 3821373"/>
              <a:gd name="connsiteY112" fmla="*/ 219601 h 2648903"/>
              <a:gd name="connsiteX113" fmla="*/ 3002507 w 3821373"/>
              <a:gd name="connsiteY113" fmla="*/ 233249 h 2648903"/>
              <a:gd name="connsiteX114" fmla="*/ 3043451 w 3821373"/>
              <a:gd name="connsiteY114" fmla="*/ 246897 h 2648903"/>
              <a:gd name="connsiteX115" fmla="*/ 3070746 w 3821373"/>
              <a:gd name="connsiteY115" fmla="*/ 287840 h 2648903"/>
              <a:gd name="connsiteX116" fmla="*/ 3098042 w 3821373"/>
              <a:gd name="connsiteY116" fmla="*/ 301488 h 2648903"/>
              <a:gd name="connsiteX117" fmla="*/ 3118513 w 3821373"/>
              <a:gd name="connsiteY117" fmla="*/ 308312 h 2648903"/>
              <a:gd name="connsiteX118" fmla="*/ 3159457 w 3821373"/>
              <a:gd name="connsiteY118" fmla="*/ 328783 h 2648903"/>
              <a:gd name="connsiteX119" fmla="*/ 3179928 w 3821373"/>
              <a:gd name="connsiteY119" fmla="*/ 342431 h 2648903"/>
              <a:gd name="connsiteX120" fmla="*/ 3220871 w 3821373"/>
              <a:gd name="connsiteY120" fmla="*/ 356079 h 2648903"/>
              <a:gd name="connsiteX121" fmla="*/ 3241343 w 3821373"/>
              <a:gd name="connsiteY121" fmla="*/ 369727 h 2648903"/>
              <a:gd name="connsiteX122" fmla="*/ 3282286 w 3821373"/>
              <a:gd name="connsiteY122" fmla="*/ 390198 h 2648903"/>
              <a:gd name="connsiteX123" fmla="*/ 3289110 w 3821373"/>
              <a:gd name="connsiteY123" fmla="*/ 410670 h 2648903"/>
              <a:gd name="connsiteX124" fmla="*/ 3309582 w 3821373"/>
              <a:gd name="connsiteY124" fmla="*/ 417494 h 2648903"/>
              <a:gd name="connsiteX125" fmla="*/ 3350525 w 3821373"/>
              <a:gd name="connsiteY125" fmla="*/ 437965 h 2648903"/>
              <a:gd name="connsiteX126" fmla="*/ 3357349 w 3821373"/>
              <a:gd name="connsiteY126" fmla="*/ 458437 h 2648903"/>
              <a:gd name="connsiteX127" fmla="*/ 3377821 w 3821373"/>
              <a:gd name="connsiteY127" fmla="*/ 465261 h 2648903"/>
              <a:gd name="connsiteX128" fmla="*/ 3398292 w 3821373"/>
              <a:gd name="connsiteY128" fmla="*/ 478909 h 2648903"/>
              <a:gd name="connsiteX129" fmla="*/ 3418764 w 3821373"/>
              <a:gd name="connsiteY129" fmla="*/ 485733 h 2648903"/>
              <a:gd name="connsiteX130" fmla="*/ 3439236 w 3821373"/>
              <a:gd name="connsiteY130" fmla="*/ 499380 h 2648903"/>
              <a:gd name="connsiteX131" fmla="*/ 3459707 w 3821373"/>
              <a:gd name="connsiteY131" fmla="*/ 506204 h 2648903"/>
              <a:gd name="connsiteX132" fmla="*/ 3500651 w 3821373"/>
              <a:gd name="connsiteY132" fmla="*/ 526676 h 2648903"/>
              <a:gd name="connsiteX133" fmla="*/ 3514298 w 3821373"/>
              <a:gd name="connsiteY133" fmla="*/ 547148 h 2648903"/>
              <a:gd name="connsiteX134" fmla="*/ 3589361 w 3821373"/>
              <a:gd name="connsiteY134" fmla="*/ 567619 h 2648903"/>
              <a:gd name="connsiteX135" fmla="*/ 3609833 w 3821373"/>
              <a:gd name="connsiteY135" fmla="*/ 581267 h 2648903"/>
              <a:gd name="connsiteX136" fmla="*/ 3759958 w 3821373"/>
              <a:gd name="connsiteY136" fmla="*/ 594915 h 2648903"/>
              <a:gd name="connsiteX137" fmla="*/ 3780430 w 3821373"/>
              <a:gd name="connsiteY137" fmla="*/ 608562 h 2648903"/>
              <a:gd name="connsiteX138" fmla="*/ 3800901 w 3821373"/>
              <a:gd name="connsiteY138" fmla="*/ 615386 h 2648903"/>
              <a:gd name="connsiteX139" fmla="*/ 3807725 w 3821373"/>
              <a:gd name="connsiteY139" fmla="*/ 635858 h 2648903"/>
              <a:gd name="connsiteX140" fmla="*/ 3821373 w 3821373"/>
              <a:gd name="connsiteY140" fmla="*/ 656330 h 2648903"/>
              <a:gd name="connsiteX141" fmla="*/ 3807725 w 3821373"/>
              <a:gd name="connsiteY141" fmla="*/ 697273 h 2648903"/>
              <a:gd name="connsiteX142" fmla="*/ 3787254 w 3821373"/>
              <a:gd name="connsiteY142" fmla="*/ 717745 h 2648903"/>
              <a:gd name="connsiteX143" fmla="*/ 3766782 w 3821373"/>
              <a:gd name="connsiteY143" fmla="*/ 724568 h 2648903"/>
              <a:gd name="connsiteX144" fmla="*/ 3568889 w 3821373"/>
              <a:gd name="connsiteY144" fmla="*/ 738216 h 2648903"/>
              <a:gd name="connsiteX145" fmla="*/ 3493827 w 3821373"/>
              <a:gd name="connsiteY145" fmla="*/ 745040 h 2648903"/>
              <a:gd name="connsiteX146" fmla="*/ 3384645 w 3821373"/>
              <a:gd name="connsiteY146" fmla="*/ 765512 h 2648903"/>
              <a:gd name="connsiteX147" fmla="*/ 3364173 w 3821373"/>
              <a:gd name="connsiteY147" fmla="*/ 779159 h 2648903"/>
              <a:gd name="connsiteX148" fmla="*/ 3343701 w 3821373"/>
              <a:gd name="connsiteY148" fmla="*/ 785983 h 2648903"/>
              <a:gd name="connsiteX149" fmla="*/ 3323230 w 3821373"/>
              <a:gd name="connsiteY149" fmla="*/ 799631 h 2648903"/>
              <a:gd name="connsiteX150" fmla="*/ 3275462 w 3821373"/>
              <a:gd name="connsiteY150" fmla="*/ 813279 h 2648903"/>
              <a:gd name="connsiteX151" fmla="*/ 3254991 w 3821373"/>
              <a:gd name="connsiteY151" fmla="*/ 854222 h 2648903"/>
              <a:gd name="connsiteX152" fmla="*/ 3234519 w 3821373"/>
              <a:gd name="connsiteY152" fmla="*/ 895165 h 2648903"/>
              <a:gd name="connsiteX153" fmla="*/ 3214048 w 3821373"/>
              <a:gd name="connsiteY153" fmla="*/ 936109 h 2648903"/>
              <a:gd name="connsiteX154" fmla="*/ 3207224 w 3821373"/>
              <a:gd name="connsiteY154" fmla="*/ 956580 h 2648903"/>
              <a:gd name="connsiteX155" fmla="*/ 3193576 w 3821373"/>
              <a:gd name="connsiteY155" fmla="*/ 977052 h 2648903"/>
              <a:gd name="connsiteX156" fmla="*/ 3179928 w 3821373"/>
              <a:gd name="connsiteY156" fmla="*/ 1017995 h 2648903"/>
              <a:gd name="connsiteX157" fmla="*/ 3166280 w 3821373"/>
              <a:gd name="connsiteY157" fmla="*/ 1045291 h 2648903"/>
              <a:gd name="connsiteX158" fmla="*/ 3138985 w 3821373"/>
              <a:gd name="connsiteY158" fmla="*/ 1134001 h 2648903"/>
              <a:gd name="connsiteX159" fmla="*/ 3125337 w 3821373"/>
              <a:gd name="connsiteY159" fmla="*/ 1161297 h 2648903"/>
              <a:gd name="connsiteX160" fmla="*/ 3104865 w 3821373"/>
              <a:gd name="connsiteY160" fmla="*/ 1522962 h 2648903"/>
              <a:gd name="connsiteX161" fmla="*/ 3084394 w 3821373"/>
              <a:gd name="connsiteY161" fmla="*/ 1563906 h 2648903"/>
              <a:gd name="connsiteX162" fmla="*/ 3063922 w 3821373"/>
              <a:gd name="connsiteY162" fmla="*/ 1604849 h 2648903"/>
              <a:gd name="connsiteX163" fmla="*/ 3036627 w 3821373"/>
              <a:gd name="connsiteY163" fmla="*/ 1611673 h 2648903"/>
              <a:gd name="connsiteX164" fmla="*/ 2995683 w 3821373"/>
              <a:gd name="connsiteY164" fmla="*/ 1632145 h 2648903"/>
              <a:gd name="connsiteX165" fmla="*/ 2879677 w 3821373"/>
              <a:gd name="connsiteY165" fmla="*/ 1625321 h 2648903"/>
              <a:gd name="connsiteX166" fmla="*/ 2736376 w 3821373"/>
              <a:gd name="connsiteY166" fmla="*/ 1618497 h 2648903"/>
              <a:gd name="connsiteX167" fmla="*/ 2709080 w 3821373"/>
              <a:gd name="connsiteY167" fmla="*/ 1611673 h 2648903"/>
              <a:gd name="connsiteX168" fmla="*/ 2627194 w 3821373"/>
              <a:gd name="connsiteY168" fmla="*/ 1598025 h 2648903"/>
              <a:gd name="connsiteX169" fmla="*/ 2579427 w 3821373"/>
              <a:gd name="connsiteY169" fmla="*/ 1577554 h 2648903"/>
              <a:gd name="connsiteX170" fmla="*/ 2558955 w 3821373"/>
              <a:gd name="connsiteY170" fmla="*/ 1570730 h 2648903"/>
              <a:gd name="connsiteX171" fmla="*/ 2538483 w 3821373"/>
              <a:gd name="connsiteY171" fmla="*/ 1557082 h 2648903"/>
              <a:gd name="connsiteX172" fmla="*/ 2518012 w 3821373"/>
              <a:gd name="connsiteY172" fmla="*/ 1550258 h 2648903"/>
              <a:gd name="connsiteX173" fmla="*/ 2470245 w 3821373"/>
              <a:gd name="connsiteY173" fmla="*/ 1529786 h 2648903"/>
              <a:gd name="connsiteX174" fmla="*/ 2272352 w 3821373"/>
              <a:gd name="connsiteY174" fmla="*/ 1543434 h 2648903"/>
              <a:gd name="connsiteX175" fmla="*/ 2204113 w 3821373"/>
              <a:gd name="connsiteY175" fmla="*/ 1550258 h 2648903"/>
              <a:gd name="connsiteX176" fmla="*/ 2074459 w 3821373"/>
              <a:gd name="connsiteY176" fmla="*/ 1570730 h 2648903"/>
              <a:gd name="connsiteX177" fmla="*/ 2047164 w 3821373"/>
              <a:gd name="connsiteY177" fmla="*/ 1584377 h 2648903"/>
              <a:gd name="connsiteX178" fmla="*/ 2026692 w 3821373"/>
              <a:gd name="connsiteY178" fmla="*/ 1591201 h 2648903"/>
              <a:gd name="connsiteX179" fmla="*/ 1985749 w 3821373"/>
              <a:gd name="connsiteY179" fmla="*/ 1611673 h 2648903"/>
              <a:gd name="connsiteX180" fmla="*/ 1944806 w 3821373"/>
              <a:gd name="connsiteY180" fmla="*/ 1638968 h 2648903"/>
              <a:gd name="connsiteX181" fmla="*/ 1924334 w 3821373"/>
              <a:gd name="connsiteY181" fmla="*/ 1652616 h 2648903"/>
              <a:gd name="connsiteX182" fmla="*/ 1876567 w 3821373"/>
              <a:gd name="connsiteY182" fmla="*/ 1673088 h 2648903"/>
              <a:gd name="connsiteX183" fmla="*/ 1856095 w 3821373"/>
              <a:gd name="connsiteY183" fmla="*/ 1693559 h 2648903"/>
              <a:gd name="connsiteX184" fmla="*/ 1835624 w 3821373"/>
              <a:gd name="connsiteY184" fmla="*/ 1700383 h 2648903"/>
              <a:gd name="connsiteX185" fmla="*/ 1794680 w 3821373"/>
              <a:gd name="connsiteY185" fmla="*/ 1720855 h 2648903"/>
              <a:gd name="connsiteX186" fmla="*/ 1781033 w 3821373"/>
              <a:gd name="connsiteY186" fmla="*/ 1741327 h 2648903"/>
              <a:gd name="connsiteX187" fmla="*/ 1760561 w 3821373"/>
              <a:gd name="connsiteY187" fmla="*/ 1748151 h 2648903"/>
              <a:gd name="connsiteX188" fmla="*/ 1740089 w 3821373"/>
              <a:gd name="connsiteY188" fmla="*/ 1761798 h 2648903"/>
              <a:gd name="connsiteX189" fmla="*/ 1719618 w 3821373"/>
              <a:gd name="connsiteY189" fmla="*/ 1768622 h 2648903"/>
              <a:gd name="connsiteX190" fmla="*/ 1678674 w 3821373"/>
              <a:gd name="connsiteY190" fmla="*/ 1789094 h 2648903"/>
              <a:gd name="connsiteX191" fmla="*/ 1637731 w 3821373"/>
              <a:gd name="connsiteY191" fmla="*/ 1809565 h 2648903"/>
              <a:gd name="connsiteX192" fmla="*/ 1617259 w 3821373"/>
              <a:gd name="connsiteY192" fmla="*/ 1823213 h 2648903"/>
              <a:gd name="connsiteX193" fmla="*/ 1576316 w 3821373"/>
              <a:gd name="connsiteY193" fmla="*/ 1836861 h 2648903"/>
              <a:gd name="connsiteX194" fmla="*/ 1549021 w 3821373"/>
              <a:gd name="connsiteY194" fmla="*/ 1850509 h 2648903"/>
              <a:gd name="connsiteX195" fmla="*/ 1521725 w 3821373"/>
              <a:gd name="connsiteY195" fmla="*/ 1857333 h 2648903"/>
              <a:gd name="connsiteX196" fmla="*/ 1487606 w 3821373"/>
              <a:gd name="connsiteY196" fmla="*/ 1870980 h 2648903"/>
              <a:gd name="connsiteX197" fmla="*/ 1467134 w 3821373"/>
              <a:gd name="connsiteY197" fmla="*/ 1877804 h 2648903"/>
              <a:gd name="connsiteX198" fmla="*/ 1446662 w 3821373"/>
              <a:gd name="connsiteY198" fmla="*/ 1891452 h 2648903"/>
              <a:gd name="connsiteX199" fmla="*/ 1426191 w 3821373"/>
              <a:gd name="connsiteY199" fmla="*/ 1898276 h 2648903"/>
              <a:gd name="connsiteX200" fmla="*/ 1405719 w 3821373"/>
              <a:gd name="connsiteY200" fmla="*/ 1911924 h 2648903"/>
              <a:gd name="connsiteX201" fmla="*/ 1385248 w 3821373"/>
              <a:gd name="connsiteY201" fmla="*/ 1918748 h 2648903"/>
              <a:gd name="connsiteX202" fmla="*/ 1357952 w 3821373"/>
              <a:gd name="connsiteY202" fmla="*/ 1932395 h 2648903"/>
              <a:gd name="connsiteX203" fmla="*/ 1317009 w 3821373"/>
              <a:gd name="connsiteY203" fmla="*/ 1959691 h 2648903"/>
              <a:gd name="connsiteX204" fmla="*/ 1276065 w 3821373"/>
              <a:gd name="connsiteY204" fmla="*/ 1986986 h 2648903"/>
              <a:gd name="connsiteX205" fmla="*/ 1255594 w 3821373"/>
              <a:gd name="connsiteY205" fmla="*/ 2000634 h 2648903"/>
              <a:gd name="connsiteX206" fmla="*/ 1228298 w 3821373"/>
              <a:gd name="connsiteY206" fmla="*/ 2041577 h 2648903"/>
              <a:gd name="connsiteX207" fmla="*/ 1207827 w 3821373"/>
              <a:gd name="connsiteY207" fmla="*/ 2048401 h 2648903"/>
              <a:gd name="connsiteX208" fmla="*/ 1187355 w 3821373"/>
              <a:gd name="connsiteY208" fmla="*/ 2089345 h 2648903"/>
              <a:gd name="connsiteX209" fmla="*/ 1180531 w 3821373"/>
              <a:gd name="connsiteY209" fmla="*/ 2109816 h 2648903"/>
              <a:gd name="connsiteX210" fmla="*/ 1160059 w 3821373"/>
              <a:gd name="connsiteY210" fmla="*/ 2150759 h 2648903"/>
              <a:gd name="connsiteX211" fmla="*/ 1139588 w 3821373"/>
              <a:gd name="connsiteY211" fmla="*/ 2416891 h 2648903"/>
              <a:gd name="connsiteX212" fmla="*/ 1132764 w 3821373"/>
              <a:gd name="connsiteY212" fmla="*/ 2519249 h 2648903"/>
              <a:gd name="connsiteX213" fmla="*/ 1119116 w 3821373"/>
              <a:gd name="connsiteY213" fmla="*/ 2546545 h 2648903"/>
              <a:gd name="connsiteX214" fmla="*/ 1098645 w 3821373"/>
              <a:gd name="connsiteY214" fmla="*/ 2587488 h 2648903"/>
              <a:gd name="connsiteX215" fmla="*/ 1091821 w 3821373"/>
              <a:gd name="connsiteY215" fmla="*/ 2607959 h 2648903"/>
              <a:gd name="connsiteX216" fmla="*/ 1071349 w 3821373"/>
              <a:gd name="connsiteY216" fmla="*/ 2648903 h 2648903"/>
              <a:gd name="connsiteX217" fmla="*/ 1030406 w 3821373"/>
              <a:gd name="connsiteY217" fmla="*/ 2635255 h 2648903"/>
              <a:gd name="connsiteX218" fmla="*/ 996286 w 3821373"/>
              <a:gd name="connsiteY218" fmla="*/ 2621607 h 2648903"/>
              <a:gd name="connsiteX219" fmla="*/ 968991 w 3821373"/>
              <a:gd name="connsiteY219" fmla="*/ 2614783 h 2648903"/>
              <a:gd name="connsiteX220" fmla="*/ 941695 w 3821373"/>
              <a:gd name="connsiteY220" fmla="*/ 2601136 h 2648903"/>
              <a:gd name="connsiteX221" fmla="*/ 921224 w 3821373"/>
              <a:gd name="connsiteY221" fmla="*/ 2594312 h 2648903"/>
              <a:gd name="connsiteX222" fmla="*/ 900752 w 3821373"/>
              <a:gd name="connsiteY222" fmla="*/ 2580664 h 2648903"/>
              <a:gd name="connsiteX223" fmla="*/ 866633 w 3821373"/>
              <a:gd name="connsiteY223" fmla="*/ 2573840 h 2648903"/>
              <a:gd name="connsiteX224" fmla="*/ 839337 w 3821373"/>
              <a:gd name="connsiteY224" fmla="*/ 2560192 h 2648903"/>
              <a:gd name="connsiteX225" fmla="*/ 798394 w 3821373"/>
              <a:gd name="connsiteY225" fmla="*/ 2546545 h 2648903"/>
              <a:gd name="connsiteX226" fmla="*/ 771098 w 3821373"/>
              <a:gd name="connsiteY226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235122 w 3821373"/>
              <a:gd name="connsiteY44" fmla="*/ 1748151 h 2648903"/>
              <a:gd name="connsiteX45" fmla="*/ 1262418 w 3821373"/>
              <a:gd name="connsiteY45" fmla="*/ 1700383 h 2648903"/>
              <a:gd name="connsiteX46" fmla="*/ 1317009 w 3821373"/>
              <a:gd name="connsiteY46" fmla="*/ 1638968 h 2648903"/>
              <a:gd name="connsiteX47" fmla="*/ 1337480 w 3821373"/>
              <a:gd name="connsiteY47" fmla="*/ 1577554 h 2648903"/>
              <a:gd name="connsiteX48" fmla="*/ 1351128 w 3821373"/>
              <a:gd name="connsiteY48" fmla="*/ 1557082 h 2648903"/>
              <a:gd name="connsiteX49" fmla="*/ 1364776 w 3821373"/>
              <a:gd name="connsiteY49" fmla="*/ 1495667 h 2648903"/>
              <a:gd name="connsiteX50" fmla="*/ 1378424 w 3821373"/>
              <a:gd name="connsiteY50" fmla="*/ 1447900 h 2648903"/>
              <a:gd name="connsiteX51" fmla="*/ 1398895 w 3821373"/>
              <a:gd name="connsiteY51" fmla="*/ 1325070 h 2648903"/>
              <a:gd name="connsiteX52" fmla="*/ 1405719 w 3821373"/>
              <a:gd name="connsiteY52" fmla="*/ 1270479 h 2648903"/>
              <a:gd name="connsiteX53" fmla="*/ 1419367 w 3821373"/>
              <a:gd name="connsiteY53" fmla="*/ 1236359 h 2648903"/>
              <a:gd name="connsiteX54" fmla="*/ 1439839 w 3821373"/>
              <a:gd name="connsiteY54" fmla="*/ 1188592 h 2648903"/>
              <a:gd name="connsiteX55" fmla="*/ 1467134 w 3821373"/>
              <a:gd name="connsiteY55" fmla="*/ 1147649 h 2648903"/>
              <a:gd name="connsiteX56" fmla="*/ 1494430 w 3821373"/>
              <a:gd name="connsiteY56" fmla="*/ 1106706 h 2648903"/>
              <a:gd name="connsiteX57" fmla="*/ 1508077 w 3821373"/>
              <a:gd name="connsiteY57" fmla="*/ 1086234 h 2648903"/>
              <a:gd name="connsiteX58" fmla="*/ 1528549 w 3821373"/>
              <a:gd name="connsiteY58" fmla="*/ 1072586 h 2648903"/>
              <a:gd name="connsiteX59" fmla="*/ 1535373 w 3821373"/>
              <a:gd name="connsiteY59" fmla="*/ 1052115 h 2648903"/>
              <a:gd name="connsiteX60" fmla="*/ 1569492 w 3821373"/>
              <a:gd name="connsiteY60" fmla="*/ 1011171 h 2648903"/>
              <a:gd name="connsiteX61" fmla="*/ 1576316 w 3821373"/>
              <a:gd name="connsiteY61" fmla="*/ 990700 h 2648903"/>
              <a:gd name="connsiteX62" fmla="*/ 1603612 w 3821373"/>
              <a:gd name="connsiteY62" fmla="*/ 949756 h 2648903"/>
              <a:gd name="connsiteX63" fmla="*/ 1617259 w 3821373"/>
              <a:gd name="connsiteY63" fmla="*/ 929285 h 2648903"/>
              <a:gd name="connsiteX64" fmla="*/ 1637731 w 3821373"/>
              <a:gd name="connsiteY64" fmla="*/ 908813 h 2648903"/>
              <a:gd name="connsiteX65" fmla="*/ 1644555 w 3821373"/>
              <a:gd name="connsiteY65" fmla="*/ 888342 h 2648903"/>
              <a:gd name="connsiteX66" fmla="*/ 1658203 w 3821373"/>
              <a:gd name="connsiteY66" fmla="*/ 861046 h 2648903"/>
              <a:gd name="connsiteX67" fmla="*/ 1665027 w 3821373"/>
              <a:gd name="connsiteY67" fmla="*/ 820103 h 2648903"/>
              <a:gd name="connsiteX68" fmla="*/ 1651379 w 3821373"/>
              <a:gd name="connsiteY68" fmla="*/ 540324 h 2648903"/>
              <a:gd name="connsiteX69" fmla="*/ 1610436 w 3821373"/>
              <a:gd name="connsiteY69" fmla="*/ 553971 h 2648903"/>
              <a:gd name="connsiteX70" fmla="*/ 1610436 w 3821373"/>
              <a:gd name="connsiteY70" fmla="*/ 431142 h 2648903"/>
              <a:gd name="connsiteX71" fmla="*/ 1583140 w 3821373"/>
              <a:gd name="connsiteY71" fmla="*/ 424318 h 2648903"/>
              <a:gd name="connsiteX72" fmla="*/ 1562668 w 3821373"/>
              <a:gd name="connsiteY72" fmla="*/ 410670 h 2648903"/>
              <a:gd name="connsiteX73" fmla="*/ 1521725 w 3821373"/>
              <a:gd name="connsiteY73" fmla="*/ 397022 h 2648903"/>
              <a:gd name="connsiteX74" fmla="*/ 1501254 w 3821373"/>
              <a:gd name="connsiteY74" fmla="*/ 356079 h 2648903"/>
              <a:gd name="connsiteX75" fmla="*/ 1473958 w 3821373"/>
              <a:gd name="connsiteY75" fmla="*/ 294664 h 2648903"/>
              <a:gd name="connsiteX76" fmla="*/ 1453486 w 3821373"/>
              <a:gd name="connsiteY76" fmla="*/ 287840 h 2648903"/>
              <a:gd name="connsiteX77" fmla="*/ 1446662 w 3821373"/>
              <a:gd name="connsiteY77" fmla="*/ 267368 h 2648903"/>
              <a:gd name="connsiteX78" fmla="*/ 1433015 w 3821373"/>
              <a:gd name="connsiteY78" fmla="*/ 233249 h 2648903"/>
              <a:gd name="connsiteX79" fmla="*/ 1460310 w 3821373"/>
              <a:gd name="connsiteY79" fmla="*/ 103595 h 2648903"/>
              <a:gd name="connsiteX80" fmla="*/ 1487606 w 3821373"/>
              <a:gd name="connsiteY80" fmla="*/ 96771 h 2648903"/>
              <a:gd name="connsiteX81" fmla="*/ 1508077 w 3821373"/>
              <a:gd name="connsiteY81" fmla="*/ 83124 h 2648903"/>
              <a:gd name="connsiteX82" fmla="*/ 1528549 w 3821373"/>
              <a:gd name="connsiteY82" fmla="*/ 76300 h 2648903"/>
              <a:gd name="connsiteX83" fmla="*/ 1555845 w 3821373"/>
              <a:gd name="connsiteY83" fmla="*/ 62652 h 2648903"/>
              <a:gd name="connsiteX84" fmla="*/ 1658203 w 3821373"/>
              <a:gd name="connsiteY84" fmla="*/ 69476 h 2648903"/>
              <a:gd name="connsiteX85" fmla="*/ 1705970 w 3821373"/>
              <a:gd name="connsiteY85" fmla="*/ 83124 h 2648903"/>
              <a:gd name="connsiteX86" fmla="*/ 1753737 w 3821373"/>
              <a:gd name="connsiteY86" fmla="*/ 89948 h 2648903"/>
              <a:gd name="connsiteX87" fmla="*/ 1821976 w 3821373"/>
              <a:gd name="connsiteY87" fmla="*/ 110419 h 2648903"/>
              <a:gd name="connsiteX88" fmla="*/ 1903862 w 3821373"/>
              <a:gd name="connsiteY88" fmla="*/ 130891 h 2648903"/>
              <a:gd name="connsiteX89" fmla="*/ 2033516 w 3821373"/>
              <a:gd name="connsiteY89" fmla="*/ 137715 h 2648903"/>
              <a:gd name="connsiteX90" fmla="*/ 2374710 w 3821373"/>
              <a:gd name="connsiteY90" fmla="*/ 130891 h 2648903"/>
              <a:gd name="connsiteX91" fmla="*/ 2402006 w 3821373"/>
              <a:gd name="connsiteY91" fmla="*/ 117243 h 2648903"/>
              <a:gd name="connsiteX92" fmla="*/ 2422477 w 3821373"/>
              <a:gd name="connsiteY92" fmla="*/ 110419 h 2648903"/>
              <a:gd name="connsiteX93" fmla="*/ 2463421 w 3821373"/>
              <a:gd name="connsiteY93" fmla="*/ 89948 h 2648903"/>
              <a:gd name="connsiteX94" fmla="*/ 2504364 w 3821373"/>
              <a:gd name="connsiteY94" fmla="*/ 69476 h 2648903"/>
              <a:gd name="connsiteX95" fmla="*/ 2524836 w 3821373"/>
              <a:gd name="connsiteY95" fmla="*/ 55828 h 2648903"/>
              <a:gd name="connsiteX96" fmla="*/ 2545307 w 3821373"/>
              <a:gd name="connsiteY96" fmla="*/ 49004 h 2648903"/>
              <a:gd name="connsiteX97" fmla="*/ 2586251 w 3821373"/>
              <a:gd name="connsiteY97" fmla="*/ 28533 h 2648903"/>
              <a:gd name="connsiteX98" fmla="*/ 2613546 w 3821373"/>
              <a:gd name="connsiteY98" fmla="*/ 8061 h 2648903"/>
              <a:gd name="connsiteX99" fmla="*/ 2722728 w 3821373"/>
              <a:gd name="connsiteY99" fmla="*/ 8061 h 2648903"/>
              <a:gd name="connsiteX100" fmla="*/ 2763671 w 3821373"/>
              <a:gd name="connsiteY100" fmla="*/ 42180 h 2648903"/>
              <a:gd name="connsiteX101" fmla="*/ 2784143 w 3821373"/>
              <a:gd name="connsiteY101" fmla="*/ 49004 h 2648903"/>
              <a:gd name="connsiteX102" fmla="*/ 2811439 w 3821373"/>
              <a:gd name="connsiteY102" fmla="*/ 83124 h 2648903"/>
              <a:gd name="connsiteX103" fmla="*/ 2825086 w 3821373"/>
              <a:gd name="connsiteY103" fmla="*/ 103595 h 2648903"/>
              <a:gd name="connsiteX104" fmla="*/ 2831910 w 3821373"/>
              <a:gd name="connsiteY104" fmla="*/ 124067 h 2648903"/>
              <a:gd name="connsiteX105" fmla="*/ 2852382 w 3821373"/>
              <a:gd name="connsiteY105" fmla="*/ 130891 h 2648903"/>
              <a:gd name="connsiteX106" fmla="*/ 2859206 w 3821373"/>
              <a:gd name="connsiteY106" fmla="*/ 151362 h 2648903"/>
              <a:gd name="connsiteX107" fmla="*/ 2879677 w 3821373"/>
              <a:gd name="connsiteY107" fmla="*/ 158186 h 2648903"/>
              <a:gd name="connsiteX108" fmla="*/ 2920621 w 3821373"/>
              <a:gd name="connsiteY108" fmla="*/ 178658 h 2648903"/>
              <a:gd name="connsiteX109" fmla="*/ 2941092 w 3821373"/>
              <a:gd name="connsiteY109" fmla="*/ 192306 h 2648903"/>
              <a:gd name="connsiteX110" fmla="*/ 2961564 w 3821373"/>
              <a:gd name="connsiteY110" fmla="*/ 199130 h 2648903"/>
              <a:gd name="connsiteX111" fmla="*/ 2968388 w 3821373"/>
              <a:gd name="connsiteY111" fmla="*/ 219601 h 2648903"/>
              <a:gd name="connsiteX112" fmla="*/ 3002507 w 3821373"/>
              <a:gd name="connsiteY112" fmla="*/ 233249 h 2648903"/>
              <a:gd name="connsiteX113" fmla="*/ 3043451 w 3821373"/>
              <a:gd name="connsiteY113" fmla="*/ 246897 h 2648903"/>
              <a:gd name="connsiteX114" fmla="*/ 3070746 w 3821373"/>
              <a:gd name="connsiteY114" fmla="*/ 287840 h 2648903"/>
              <a:gd name="connsiteX115" fmla="*/ 3098042 w 3821373"/>
              <a:gd name="connsiteY115" fmla="*/ 301488 h 2648903"/>
              <a:gd name="connsiteX116" fmla="*/ 3118513 w 3821373"/>
              <a:gd name="connsiteY116" fmla="*/ 308312 h 2648903"/>
              <a:gd name="connsiteX117" fmla="*/ 3159457 w 3821373"/>
              <a:gd name="connsiteY117" fmla="*/ 328783 h 2648903"/>
              <a:gd name="connsiteX118" fmla="*/ 3179928 w 3821373"/>
              <a:gd name="connsiteY118" fmla="*/ 342431 h 2648903"/>
              <a:gd name="connsiteX119" fmla="*/ 3220871 w 3821373"/>
              <a:gd name="connsiteY119" fmla="*/ 356079 h 2648903"/>
              <a:gd name="connsiteX120" fmla="*/ 3241343 w 3821373"/>
              <a:gd name="connsiteY120" fmla="*/ 369727 h 2648903"/>
              <a:gd name="connsiteX121" fmla="*/ 3282286 w 3821373"/>
              <a:gd name="connsiteY121" fmla="*/ 390198 h 2648903"/>
              <a:gd name="connsiteX122" fmla="*/ 3289110 w 3821373"/>
              <a:gd name="connsiteY122" fmla="*/ 410670 h 2648903"/>
              <a:gd name="connsiteX123" fmla="*/ 3309582 w 3821373"/>
              <a:gd name="connsiteY123" fmla="*/ 417494 h 2648903"/>
              <a:gd name="connsiteX124" fmla="*/ 3350525 w 3821373"/>
              <a:gd name="connsiteY124" fmla="*/ 437965 h 2648903"/>
              <a:gd name="connsiteX125" fmla="*/ 3357349 w 3821373"/>
              <a:gd name="connsiteY125" fmla="*/ 458437 h 2648903"/>
              <a:gd name="connsiteX126" fmla="*/ 3377821 w 3821373"/>
              <a:gd name="connsiteY126" fmla="*/ 465261 h 2648903"/>
              <a:gd name="connsiteX127" fmla="*/ 3398292 w 3821373"/>
              <a:gd name="connsiteY127" fmla="*/ 478909 h 2648903"/>
              <a:gd name="connsiteX128" fmla="*/ 3418764 w 3821373"/>
              <a:gd name="connsiteY128" fmla="*/ 485733 h 2648903"/>
              <a:gd name="connsiteX129" fmla="*/ 3439236 w 3821373"/>
              <a:gd name="connsiteY129" fmla="*/ 499380 h 2648903"/>
              <a:gd name="connsiteX130" fmla="*/ 3459707 w 3821373"/>
              <a:gd name="connsiteY130" fmla="*/ 506204 h 2648903"/>
              <a:gd name="connsiteX131" fmla="*/ 3500651 w 3821373"/>
              <a:gd name="connsiteY131" fmla="*/ 526676 h 2648903"/>
              <a:gd name="connsiteX132" fmla="*/ 3514298 w 3821373"/>
              <a:gd name="connsiteY132" fmla="*/ 547148 h 2648903"/>
              <a:gd name="connsiteX133" fmla="*/ 3589361 w 3821373"/>
              <a:gd name="connsiteY133" fmla="*/ 567619 h 2648903"/>
              <a:gd name="connsiteX134" fmla="*/ 3609833 w 3821373"/>
              <a:gd name="connsiteY134" fmla="*/ 581267 h 2648903"/>
              <a:gd name="connsiteX135" fmla="*/ 3759958 w 3821373"/>
              <a:gd name="connsiteY135" fmla="*/ 594915 h 2648903"/>
              <a:gd name="connsiteX136" fmla="*/ 3780430 w 3821373"/>
              <a:gd name="connsiteY136" fmla="*/ 608562 h 2648903"/>
              <a:gd name="connsiteX137" fmla="*/ 3800901 w 3821373"/>
              <a:gd name="connsiteY137" fmla="*/ 615386 h 2648903"/>
              <a:gd name="connsiteX138" fmla="*/ 3807725 w 3821373"/>
              <a:gd name="connsiteY138" fmla="*/ 635858 h 2648903"/>
              <a:gd name="connsiteX139" fmla="*/ 3821373 w 3821373"/>
              <a:gd name="connsiteY139" fmla="*/ 656330 h 2648903"/>
              <a:gd name="connsiteX140" fmla="*/ 3807725 w 3821373"/>
              <a:gd name="connsiteY140" fmla="*/ 697273 h 2648903"/>
              <a:gd name="connsiteX141" fmla="*/ 3787254 w 3821373"/>
              <a:gd name="connsiteY141" fmla="*/ 717745 h 2648903"/>
              <a:gd name="connsiteX142" fmla="*/ 3766782 w 3821373"/>
              <a:gd name="connsiteY142" fmla="*/ 724568 h 2648903"/>
              <a:gd name="connsiteX143" fmla="*/ 3568889 w 3821373"/>
              <a:gd name="connsiteY143" fmla="*/ 738216 h 2648903"/>
              <a:gd name="connsiteX144" fmla="*/ 3493827 w 3821373"/>
              <a:gd name="connsiteY144" fmla="*/ 745040 h 2648903"/>
              <a:gd name="connsiteX145" fmla="*/ 3384645 w 3821373"/>
              <a:gd name="connsiteY145" fmla="*/ 765512 h 2648903"/>
              <a:gd name="connsiteX146" fmla="*/ 3364173 w 3821373"/>
              <a:gd name="connsiteY146" fmla="*/ 779159 h 2648903"/>
              <a:gd name="connsiteX147" fmla="*/ 3343701 w 3821373"/>
              <a:gd name="connsiteY147" fmla="*/ 785983 h 2648903"/>
              <a:gd name="connsiteX148" fmla="*/ 3323230 w 3821373"/>
              <a:gd name="connsiteY148" fmla="*/ 799631 h 2648903"/>
              <a:gd name="connsiteX149" fmla="*/ 3275462 w 3821373"/>
              <a:gd name="connsiteY149" fmla="*/ 813279 h 2648903"/>
              <a:gd name="connsiteX150" fmla="*/ 3254991 w 3821373"/>
              <a:gd name="connsiteY150" fmla="*/ 854222 h 2648903"/>
              <a:gd name="connsiteX151" fmla="*/ 3234519 w 3821373"/>
              <a:gd name="connsiteY151" fmla="*/ 895165 h 2648903"/>
              <a:gd name="connsiteX152" fmla="*/ 3214048 w 3821373"/>
              <a:gd name="connsiteY152" fmla="*/ 936109 h 2648903"/>
              <a:gd name="connsiteX153" fmla="*/ 3207224 w 3821373"/>
              <a:gd name="connsiteY153" fmla="*/ 956580 h 2648903"/>
              <a:gd name="connsiteX154" fmla="*/ 3193576 w 3821373"/>
              <a:gd name="connsiteY154" fmla="*/ 977052 h 2648903"/>
              <a:gd name="connsiteX155" fmla="*/ 3179928 w 3821373"/>
              <a:gd name="connsiteY155" fmla="*/ 1017995 h 2648903"/>
              <a:gd name="connsiteX156" fmla="*/ 3166280 w 3821373"/>
              <a:gd name="connsiteY156" fmla="*/ 1045291 h 2648903"/>
              <a:gd name="connsiteX157" fmla="*/ 3138985 w 3821373"/>
              <a:gd name="connsiteY157" fmla="*/ 1134001 h 2648903"/>
              <a:gd name="connsiteX158" fmla="*/ 3125337 w 3821373"/>
              <a:gd name="connsiteY158" fmla="*/ 1161297 h 2648903"/>
              <a:gd name="connsiteX159" fmla="*/ 3104865 w 3821373"/>
              <a:gd name="connsiteY159" fmla="*/ 1522962 h 2648903"/>
              <a:gd name="connsiteX160" fmla="*/ 3084394 w 3821373"/>
              <a:gd name="connsiteY160" fmla="*/ 1563906 h 2648903"/>
              <a:gd name="connsiteX161" fmla="*/ 3063922 w 3821373"/>
              <a:gd name="connsiteY161" fmla="*/ 1604849 h 2648903"/>
              <a:gd name="connsiteX162" fmla="*/ 3036627 w 3821373"/>
              <a:gd name="connsiteY162" fmla="*/ 1611673 h 2648903"/>
              <a:gd name="connsiteX163" fmla="*/ 2995683 w 3821373"/>
              <a:gd name="connsiteY163" fmla="*/ 1632145 h 2648903"/>
              <a:gd name="connsiteX164" fmla="*/ 2879677 w 3821373"/>
              <a:gd name="connsiteY164" fmla="*/ 1625321 h 2648903"/>
              <a:gd name="connsiteX165" fmla="*/ 2736376 w 3821373"/>
              <a:gd name="connsiteY165" fmla="*/ 1618497 h 2648903"/>
              <a:gd name="connsiteX166" fmla="*/ 2709080 w 3821373"/>
              <a:gd name="connsiteY166" fmla="*/ 1611673 h 2648903"/>
              <a:gd name="connsiteX167" fmla="*/ 2627194 w 3821373"/>
              <a:gd name="connsiteY167" fmla="*/ 1598025 h 2648903"/>
              <a:gd name="connsiteX168" fmla="*/ 2579427 w 3821373"/>
              <a:gd name="connsiteY168" fmla="*/ 1577554 h 2648903"/>
              <a:gd name="connsiteX169" fmla="*/ 2558955 w 3821373"/>
              <a:gd name="connsiteY169" fmla="*/ 1570730 h 2648903"/>
              <a:gd name="connsiteX170" fmla="*/ 2538483 w 3821373"/>
              <a:gd name="connsiteY170" fmla="*/ 1557082 h 2648903"/>
              <a:gd name="connsiteX171" fmla="*/ 2518012 w 3821373"/>
              <a:gd name="connsiteY171" fmla="*/ 1550258 h 2648903"/>
              <a:gd name="connsiteX172" fmla="*/ 2470245 w 3821373"/>
              <a:gd name="connsiteY172" fmla="*/ 1529786 h 2648903"/>
              <a:gd name="connsiteX173" fmla="*/ 2272352 w 3821373"/>
              <a:gd name="connsiteY173" fmla="*/ 1543434 h 2648903"/>
              <a:gd name="connsiteX174" fmla="*/ 2204113 w 3821373"/>
              <a:gd name="connsiteY174" fmla="*/ 1550258 h 2648903"/>
              <a:gd name="connsiteX175" fmla="*/ 2074459 w 3821373"/>
              <a:gd name="connsiteY175" fmla="*/ 1570730 h 2648903"/>
              <a:gd name="connsiteX176" fmla="*/ 2047164 w 3821373"/>
              <a:gd name="connsiteY176" fmla="*/ 1584377 h 2648903"/>
              <a:gd name="connsiteX177" fmla="*/ 2026692 w 3821373"/>
              <a:gd name="connsiteY177" fmla="*/ 1591201 h 2648903"/>
              <a:gd name="connsiteX178" fmla="*/ 1985749 w 3821373"/>
              <a:gd name="connsiteY178" fmla="*/ 1611673 h 2648903"/>
              <a:gd name="connsiteX179" fmla="*/ 1944806 w 3821373"/>
              <a:gd name="connsiteY179" fmla="*/ 1638968 h 2648903"/>
              <a:gd name="connsiteX180" fmla="*/ 1924334 w 3821373"/>
              <a:gd name="connsiteY180" fmla="*/ 1652616 h 2648903"/>
              <a:gd name="connsiteX181" fmla="*/ 1876567 w 3821373"/>
              <a:gd name="connsiteY181" fmla="*/ 1673088 h 2648903"/>
              <a:gd name="connsiteX182" fmla="*/ 1856095 w 3821373"/>
              <a:gd name="connsiteY182" fmla="*/ 1693559 h 2648903"/>
              <a:gd name="connsiteX183" fmla="*/ 1835624 w 3821373"/>
              <a:gd name="connsiteY183" fmla="*/ 1700383 h 2648903"/>
              <a:gd name="connsiteX184" fmla="*/ 1794680 w 3821373"/>
              <a:gd name="connsiteY184" fmla="*/ 1720855 h 2648903"/>
              <a:gd name="connsiteX185" fmla="*/ 1781033 w 3821373"/>
              <a:gd name="connsiteY185" fmla="*/ 1741327 h 2648903"/>
              <a:gd name="connsiteX186" fmla="*/ 1760561 w 3821373"/>
              <a:gd name="connsiteY186" fmla="*/ 1748151 h 2648903"/>
              <a:gd name="connsiteX187" fmla="*/ 1740089 w 3821373"/>
              <a:gd name="connsiteY187" fmla="*/ 1761798 h 2648903"/>
              <a:gd name="connsiteX188" fmla="*/ 1719618 w 3821373"/>
              <a:gd name="connsiteY188" fmla="*/ 1768622 h 2648903"/>
              <a:gd name="connsiteX189" fmla="*/ 1678674 w 3821373"/>
              <a:gd name="connsiteY189" fmla="*/ 1789094 h 2648903"/>
              <a:gd name="connsiteX190" fmla="*/ 1637731 w 3821373"/>
              <a:gd name="connsiteY190" fmla="*/ 1809565 h 2648903"/>
              <a:gd name="connsiteX191" fmla="*/ 1617259 w 3821373"/>
              <a:gd name="connsiteY191" fmla="*/ 1823213 h 2648903"/>
              <a:gd name="connsiteX192" fmla="*/ 1576316 w 3821373"/>
              <a:gd name="connsiteY192" fmla="*/ 1836861 h 2648903"/>
              <a:gd name="connsiteX193" fmla="*/ 1549021 w 3821373"/>
              <a:gd name="connsiteY193" fmla="*/ 1850509 h 2648903"/>
              <a:gd name="connsiteX194" fmla="*/ 1521725 w 3821373"/>
              <a:gd name="connsiteY194" fmla="*/ 1857333 h 2648903"/>
              <a:gd name="connsiteX195" fmla="*/ 1487606 w 3821373"/>
              <a:gd name="connsiteY195" fmla="*/ 1870980 h 2648903"/>
              <a:gd name="connsiteX196" fmla="*/ 1467134 w 3821373"/>
              <a:gd name="connsiteY196" fmla="*/ 1877804 h 2648903"/>
              <a:gd name="connsiteX197" fmla="*/ 1446662 w 3821373"/>
              <a:gd name="connsiteY197" fmla="*/ 1891452 h 2648903"/>
              <a:gd name="connsiteX198" fmla="*/ 1426191 w 3821373"/>
              <a:gd name="connsiteY198" fmla="*/ 1898276 h 2648903"/>
              <a:gd name="connsiteX199" fmla="*/ 1405719 w 3821373"/>
              <a:gd name="connsiteY199" fmla="*/ 1911924 h 2648903"/>
              <a:gd name="connsiteX200" fmla="*/ 1385248 w 3821373"/>
              <a:gd name="connsiteY200" fmla="*/ 1918748 h 2648903"/>
              <a:gd name="connsiteX201" fmla="*/ 1357952 w 3821373"/>
              <a:gd name="connsiteY201" fmla="*/ 1932395 h 2648903"/>
              <a:gd name="connsiteX202" fmla="*/ 1317009 w 3821373"/>
              <a:gd name="connsiteY202" fmla="*/ 1959691 h 2648903"/>
              <a:gd name="connsiteX203" fmla="*/ 1276065 w 3821373"/>
              <a:gd name="connsiteY203" fmla="*/ 1986986 h 2648903"/>
              <a:gd name="connsiteX204" fmla="*/ 1255594 w 3821373"/>
              <a:gd name="connsiteY204" fmla="*/ 2000634 h 2648903"/>
              <a:gd name="connsiteX205" fmla="*/ 1228298 w 3821373"/>
              <a:gd name="connsiteY205" fmla="*/ 2041577 h 2648903"/>
              <a:gd name="connsiteX206" fmla="*/ 1207827 w 3821373"/>
              <a:gd name="connsiteY206" fmla="*/ 2048401 h 2648903"/>
              <a:gd name="connsiteX207" fmla="*/ 1187355 w 3821373"/>
              <a:gd name="connsiteY207" fmla="*/ 2089345 h 2648903"/>
              <a:gd name="connsiteX208" fmla="*/ 1180531 w 3821373"/>
              <a:gd name="connsiteY208" fmla="*/ 2109816 h 2648903"/>
              <a:gd name="connsiteX209" fmla="*/ 1160059 w 3821373"/>
              <a:gd name="connsiteY209" fmla="*/ 2150759 h 2648903"/>
              <a:gd name="connsiteX210" fmla="*/ 1139588 w 3821373"/>
              <a:gd name="connsiteY210" fmla="*/ 2416891 h 2648903"/>
              <a:gd name="connsiteX211" fmla="*/ 1132764 w 3821373"/>
              <a:gd name="connsiteY211" fmla="*/ 2519249 h 2648903"/>
              <a:gd name="connsiteX212" fmla="*/ 1119116 w 3821373"/>
              <a:gd name="connsiteY212" fmla="*/ 2546545 h 2648903"/>
              <a:gd name="connsiteX213" fmla="*/ 1098645 w 3821373"/>
              <a:gd name="connsiteY213" fmla="*/ 2587488 h 2648903"/>
              <a:gd name="connsiteX214" fmla="*/ 1091821 w 3821373"/>
              <a:gd name="connsiteY214" fmla="*/ 2607959 h 2648903"/>
              <a:gd name="connsiteX215" fmla="*/ 1071349 w 3821373"/>
              <a:gd name="connsiteY215" fmla="*/ 2648903 h 2648903"/>
              <a:gd name="connsiteX216" fmla="*/ 1030406 w 3821373"/>
              <a:gd name="connsiteY216" fmla="*/ 2635255 h 2648903"/>
              <a:gd name="connsiteX217" fmla="*/ 996286 w 3821373"/>
              <a:gd name="connsiteY217" fmla="*/ 2621607 h 2648903"/>
              <a:gd name="connsiteX218" fmla="*/ 968991 w 3821373"/>
              <a:gd name="connsiteY218" fmla="*/ 2614783 h 2648903"/>
              <a:gd name="connsiteX219" fmla="*/ 941695 w 3821373"/>
              <a:gd name="connsiteY219" fmla="*/ 2601136 h 2648903"/>
              <a:gd name="connsiteX220" fmla="*/ 921224 w 3821373"/>
              <a:gd name="connsiteY220" fmla="*/ 2594312 h 2648903"/>
              <a:gd name="connsiteX221" fmla="*/ 900752 w 3821373"/>
              <a:gd name="connsiteY221" fmla="*/ 2580664 h 2648903"/>
              <a:gd name="connsiteX222" fmla="*/ 866633 w 3821373"/>
              <a:gd name="connsiteY222" fmla="*/ 2573840 h 2648903"/>
              <a:gd name="connsiteX223" fmla="*/ 839337 w 3821373"/>
              <a:gd name="connsiteY223" fmla="*/ 2560192 h 2648903"/>
              <a:gd name="connsiteX224" fmla="*/ 798394 w 3821373"/>
              <a:gd name="connsiteY224" fmla="*/ 2546545 h 2648903"/>
              <a:gd name="connsiteX225" fmla="*/ 771098 w 3821373"/>
              <a:gd name="connsiteY225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262418 w 3821373"/>
              <a:gd name="connsiteY44" fmla="*/ 1700383 h 2648903"/>
              <a:gd name="connsiteX45" fmla="*/ 1317009 w 3821373"/>
              <a:gd name="connsiteY45" fmla="*/ 1638968 h 2648903"/>
              <a:gd name="connsiteX46" fmla="*/ 1337480 w 3821373"/>
              <a:gd name="connsiteY46" fmla="*/ 1577554 h 2648903"/>
              <a:gd name="connsiteX47" fmla="*/ 1351128 w 3821373"/>
              <a:gd name="connsiteY47" fmla="*/ 1557082 h 2648903"/>
              <a:gd name="connsiteX48" fmla="*/ 1364776 w 3821373"/>
              <a:gd name="connsiteY48" fmla="*/ 1495667 h 2648903"/>
              <a:gd name="connsiteX49" fmla="*/ 1378424 w 3821373"/>
              <a:gd name="connsiteY49" fmla="*/ 1447900 h 2648903"/>
              <a:gd name="connsiteX50" fmla="*/ 1398895 w 3821373"/>
              <a:gd name="connsiteY50" fmla="*/ 1325070 h 2648903"/>
              <a:gd name="connsiteX51" fmla="*/ 1405719 w 3821373"/>
              <a:gd name="connsiteY51" fmla="*/ 1270479 h 2648903"/>
              <a:gd name="connsiteX52" fmla="*/ 1419367 w 3821373"/>
              <a:gd name="connsiteY52" fmla="*/ 1236359 h 2648903"/>
              <a:gd name="connsiteX53" fmla="*/ 1439839 w 3821373"/>
              <a:gd name="connsiteY53" fmla="*/ 1188592 h 2648903"/>
              <a:gd name="connsiteX54" fmla="*/ 1467134 w 3821373"/>
              <a:gd name="connsiteY54" fmla="*/ 1147649 h 2648903"/>
              <a:gd name="connsiteX55" fmla="*/ 1494430 w 3821373"/>
              <a:gd name="connsiteY55" fmla="*/ 1106706 h 2648903"/>
              <a:gd name="connsiteX56" fmla="*/ 1508077 w 3821373"/>
              <a:gd name="connsiteY56" fmla="*/ 1086234 h 2648903"/>
              <a:gd name="connsiteX57" fmla="*/ 1528549 w 3821373"/>
              <a:gd name="connsiteY57" fmla="*/ 1072586 h 2648903"/>
              <a:gd name="connsiteX58" fmla="*/ 1535373 w 3821373"/>
              <a:gd name="connsiteY58" fmla="*/ 1052115 h 2648903"/>
              <a:gd name="connsiteX59" fmla="*/ 1569492 w 3821373"/>
              <a:gd name="connsiteY59" fmla="*/ 1011171 h 2648903"/>
              <a:gd name="connsiteX60" fmla="*/ 1576316 w 3821373"/>
              <a:gd name="connsiteY60" fmla="*/ 990700 h 2648903"/>
              <a:gd name="connsiteX61" fmla="*/ 1603612 w 3821373"/>
              <a:gd name="connsiteY61" fmla="*/ 949756 h 2648903"/>
              <a:gd name="connsiteX62" fmla="*/ 1617259 w 3821373"/>
              <a:gd name="connsiteY62" fmla="*/ 929285 h 2648903"/>
              <a:gd name="connsiteX63" fmla="*/ 1637731 w 3821373"/>
              <a:gd name="connsiteY63" fmla="*/ 908813 h 2648903"/>
              <a:gd name="connsiteX64" fmla="*/ 1644555 w 3821373"/>
              <a:gd name="connsiteY64" fmla="*/ 888342 h 2648903"/>
              <a:gd name="connsiteX65" fmla="*/ 1658203 w 3821373"/>
              <a:gd name="connsiteY65" fmla="*/ 861046 h 2648903"/>
              <a:gd name="connsiteX66" fmla="*/ 1665027 w 3821373"/>
              <a:gd name="connsiteY66" fmla="*/ 820103 h 2648903"/>
              <a:gd name="connsiteX67" fmla="*/ 1651379 w 3821373"/>
              <a:gd name="connsiteY67" fmla="*/ 540324 h 2648903"/>
              <a:gd name="connsiteX68" fmla="*/ 1610436 w 3821373"/>
              <a:gd name="connsiteY68" fmla="*/ 553971 h 2648903"/>
              <a:gd name="connsiteX69" fmla="*/ 1610436 w 3821373"/>
              <a:gd name="connsiteY69" fmla="*/ 431142 h 2648903"/>
              <a:gd name="connsiteX70" fmla="*/ 1583140 w 3821373"/>
              <a:gd name="connsiteY70" fmla="*/ 424318 h 2648903"/>
              <a:gd name="connsiteX71" fmla="*/ 1562668 w 3821373"/>
              <a:gd name="connsiteY71" fmla="*/ 410670 h 2648903"/>
              <a:gd name="connsiteX72" fmla="*/ 1521725 w 3821373"/>
              <a:gd name="connsiteY72" fmla="*/ 397022 h 2648903"/>
              <a:gd name="connsiteX73" fmla="*/ 1501254 w 3821373"/>
              <a:gd name="connsiteY73" fmla="*/ 356079 h 2648903"/>
              <a:gd name="connsiteX74" fmla="*/ 1473958 w 3821373"/>
              <a:gd name="connsiteY74" fmla="*/ 294664 h 2648903"/>
              <a:gd name="connsiteX75" fmla="*/ 1453486 w 3821373"/>
              <a:gd name="connsiteY75" fmla="*/ 287840 h 2648903"/>
              <a:gd name="connsiteX76" fmla="*/ 1446662 w 3821373"/>
              <a:gd name="connsiteY76" fmla="*/ 267368 h 2648903"/>
              <a:gd name="connsiteX77" fmla="*/ 1433015 w 3821373"/>
              <a:gd name="connsiteY77" fmla="*/ 233249 h 2648903"/>
              <a:gd name="connsiteX78" fmla="*/ 1460310 w 3821373"/>
              <a:gd name="connsiteY78" fmla="*/ 103595 h 2648903"/>
              <a:gd name="connsiteX79" fmla="*/ 1487606 w 3821373"/>
              <a:gd name="connsiteY79" fmla="*/ 96771 h 2648903"/>
              <a:gd name="connsiteX80" fmla="*/ 1508077 w 3821373"/>
              <a:gd name="connsiteY80" fmla="*/ 83124 h 2648903"/>
              <a:gd name="connsiteX81" fmla="*/ 1528549 w 3821373"/>
              <a:gd name="connsiteY81" fmla="*/ 76300 h 2648903"/>
              <a:gd name="connsiteX82" fmla="*/ 1555845 w 3821373"/>
              <a:gd name="connsiteY82" fmla="*/ 62652 h 2648903"/>
              <a:gd name="connsiteX83" fmla="*/ 1658203 w 3821373"/>
              <a:gd name="connsiteY83" fmla="*/ 69476 h 2648903"/>
              <a:gd name="connsiteX84" fmla="*/ 1705970 w 3821373"/>
              <a:gd name="connsiteY84" fmla="*/ 83124 h 2648903"/>
              <a:gd name="connsiteX85" fmla="*/ 1753737 w 3821373"/>
              <a:gd name="connsiteY85" fmla="*/ 89948 h 2648903"/>
              <a:gd name="connsiteX86" fmla="*/ 1821976 w 3821373"/>
              <a:gd name="connsiteY86" fmla="*/ 110419 h 2648903"/>
              <a:gd name="connsiteX87" fmla="*/ 1903862 w 3821373"/>
              <a:gd name="connsiteY87" fmla="*/ 130891 h 2648903"/>
              <a:gd name="connsiteX88" fmla="*/ 2033516 w 3821373"/>
              <a:gd name="connsiteY88" fmla="*/ 137715 h 2648903"/>
              <a:gd name="connsiteX89" fmla="*/ 2374710 w 3821373"/>
              <a:gd name="connsiteY89" fmla="*/ 130891 h 2648903"/>
              <a:gd name="connsiteX90" fmla="*/ 2402006 w 3821373"/>
              <a:gd name="connsiteY90" fmla="*/ 117243 h 2648903"/>
              <a:gd name="connsiteX91" fmla="*/ 2422477 w 3821373"/>
              <a:gd name="connsiteY91" fmla="*/ 110419 h 2648903"/>
              <a:gd name="connsiteX92" fmla="*/ 2463421 w 3821373"/>
              <a:gd name="connsiteY92" fmla="*/ 89948 h 2648903"/>
              <a:gd name="connsiteX93" fmla="*/ 2504364 w 3821373"/>
              <a:gd name="connsiteY93" fmla="*/ 69476 h 2648903"/>
              <a:gd name="connsiteX94" fmla="*/ 2524836 w 3821373"/>
              <a:gd name="connsiteY94" fmla="*/ 55828 h 2648903"/>
              <a:gd name="connsiteX95" fmla="*/ 2545307 w 3821373"/>
              <a:gd name="connsiteY95" fmla="*/ 49004 h 2648903"/>
              <a:gd name="connsiteX96" fmla="*/ 2586251 w 3821373"/>
              <a:gd name="connsiteY96" fmla="*/ 28533 h 2648903"/>
              <a:gd name="connsiteX97" fmla="*/ 2613546 w 3821373"/>
              <a:gd name="connsiteY97" fmla="*/ 8061 h 2648903"/>
              <a:gd name="connsiteX98" fmla="*/ 2722728 w 3821373"/>
              <a:gd name="connsiteY98" fmla="*/ 8061 h 2648903"/>
              <a:gd name="connsiteX99" fmla="*/ 2763671 w 3821373"/>
              <a:gd name="connsiteY99" fmla="*/ 42180 h 2648903"/>
              <a:gd name="connsiteX100" fmla="*/ 2784143 w 3821373"/>
              <a:gd name="connsiteY100" fmla="*/ 49004 h 2648903"/>
              <a:gd name="connsiteX101" fmla="*/ 2811439 w 3821373"/>
              <a:gd name="connsiteY101" fmla="*/ 83124 h 2648903"/>
              <a:gd name="connsiteX102" fmla="*/ 2825086 w 3821373"/>
              <a:gd name="connsiteY102" fmla="*/ 103595 h 2648903"/>
              <a:gd name="connsiteX103" fmla="*/ 2831910 w 3821373"/>
              <a:gd name="connsiteY103" fmla="*/ 124067 h 2648903"/>
              <a:gd name="connsiteX104" fmla="*/ 2852382 w 3821373"/>
              <a:gd name="connsiteY104" fmla="*/ 130891 h 2648903"/>
              <a:gd name="connsiteX105" fmla="*/ 2859206 w 3821373"/>
              <a:gd name="connsiteY105" fmla="*/ 151362 h 2648903"/>
              <a:gd name="connsiteX106" fmla="*/ 2879677 w 3821373"/>
              <a:gd name="connsiteY106" fmla="*/ 158186 h 2648903"/>
              <a:gd name="connsiteX107" fmla="*/ 2920621 w 3821373"/>
              <a:gd name="connsiteY107" fmla="*/ 178658 h 2648903"/>
              <a:gd name="connsiteX108" fmla="*/ 2941092 w 3821373"/>
              <a:gd name="connsiteY108" fmla="*/ 192306 h 2648903"/>
              <a:gd name="connsiteX109" fmla="*/ 2961564 w 3821373"/>
              <a:gd name="connsiteY109" fmla="*/ 199130 h 2648903"/>
              <a:gd name="connsiteX110" fmla="*/ 2968388 w 3821373"/>
              <a:gd name="connsiteY110" fmla="*/ 219601 h 2648903"/>
              <a:gd name="connsiteX111" fmla="*/ 3002507 w 3821373"/>
              <a:gd name="connsiteY111" fmla="*/ 233249 h 2648903"/>
              <a:gd name="connsiteX112" fmla="*/ 3043451 w 3821373"/>
              <a:gd name="connsiteY112" fmla="*/ 246897 h 2648903"/>
              <a:gd name="connsiteX113" fmla="*/ 3070746 w 3821373"/>
              <a:gd name="connsiteY113" fmla="*/ 287840 h 2648903"/>
              <a:gd name="connsiteX114" fmla="*/ 3098042 w 3821373"/>
              <a:gd name="connsiteY114" fmla="*/ 301488 h 2648903"/>
              <a:gd name="connsiteX115" fmla="*/ 3118513 w 3821373"/>
              <a:gd name="connsiteY115" fmla="*/ 308312 h 2648903"/>
              <a:gd name="connsiteX116" fmla="*/ 3159457 w 3821373"/>
              <a:gd name="connsiteY116" fmla="*/ 328783 h 2648903"/>
              <a:gd name="connsiteX117" fmla="*/ 3179928 w 3821373"/>
              <a:gd name="connsiteY117" fmla="*/ 342431 h 2648903"/>
              <a:gd name="connsiteX118" fmla="*/ 3220871 w 3821373"/>
              <a:gd name="connsiteY118" fmla="*/ 356079 h 2648903"/>
              <a:gd name="connsiteX119" fmla="*/ 3241343 w 3821373"/>
              <a:gd name="connsiteY119" fmla="*/ 369727 h 2648903"/>
              <a:gd name="connsiteX120" fmla="*/ 3282286 w 3821373"/>
              <a:gd name="connsiteY120" fmla="*/ 390198 h 2648903"/>
              <a:gd name="connsiteX121" fmla="*/ 3289110 w 3821373"/>
              <a:gd name="connsiteY121" fmla="*/ 410670 h 2648903"/>
              <a:gd name="connsiteX122" fmla="*/ 3309582 w 3821373"/>
              <a:gd name="connsiteY122" fmla="*/ 417494 h 2648903"/>
              <a:gd name="connsiteX123" fmla="*/ 3350525 w 3821373"/>
              <a:gd name="connsiteY123" fmla="*/ 437965 h 2648903"/>
              <a:gd name="connsiteX124" fmla="*/ 3357349 w 3821373"/>
              <a:gd name="connsiteY124" fmla="*/ 458437 h 2648903"/>
              <a:gd name="connsiteX125" fmla="*/ 3377821 w 3821373"/>
              <a:gd name="connsiteY125" fmla="*/ 465261 h 2648903"/>
              <a:gd name="connsiteX126" fmla="*/ 3398292 w 3821373"/>
              <a:gd name="connsiteY126" fmla="*/ 478909 h 2648903"/>
              <a:gd name="connsiteX127" fmla="*/ 3418764 w 3821373"/>
              <a:gd name="connsiteY127" fmla="*/ 485733 h 2648903"/>
              <a:gd name="connsiteX128" fmla="*/ 3439236 w 3821373"/>
              <a:gd name="connsiteY128" fmla="*/ 499380 h 2648903"/>
              <a:gd name="connsiteX129" fmla="*/ 3459707 w 3821373"/>
              <a:gd name="connsiteY129" fmla="*/ 506204 h 2648903"/>
              <a:gd name="connsiteX130" fmla="*/ 3500651 w 3821373"/>
              <a:gd name="connsiteY130" fmla="*/ 526676 h 2648903"/>
              <a:gd name="connsiteX131" fmla="*/ 3514298 w 3821373"/>
              <a:gd name="connsiteY131" fmla="*/ 547148 h 2648903"/>
              <a:gd name="connsiteX132" fmla="*/ 3589361 w 3821373"/>
              <a:gd name="connsiteY132" fmla="*/ 567619 h 2648903"/>
              <a:gd name="connsiteX133" fmla="*/ 3609833 w 3821373"/>
              <a:gd name="connsiteY133" fmla="*/ 581267 h 2648903"/>
              <a:gd name="connsiteX134" fmla="*/ 3759958 w 3821373"/>
              <a:gd name="connsiteY134" fmla="*/ 594915 h 2648903"/>
              <a:gd name="connsiteX135" fmla="*/ 3780430 w 3821373"/>
              <a:gd name="connsiteY135" fmla="*/ 608562 h 2648903"/>
              <a:gd name="connsiteX136" fmla="*/ 3800901 w 3821373"/>
              <a:gd name="connsiteY136" fmla="*/ 615386 h 2648903"/>
              <a:gd name="connsiteX137" fmla="*/ 3807725 w 3821373"/>
              <a:gd name="connsiteY137" fmla="*/ 635858 h 2648903"/>
              <a:gd name="connsiteX138" fmla="*/ 3821373 w 3821373"/>
              <a:gd name="connsiteY138" fmla="*/ 656330 h 2648903"/>
              <a:gd name="connsiteX139" fmla="*/ 3807725 w 3821373"/>
              <a:gd name="connsiteY139" fmla="*/ 697273 h 2648903"/>
              <a:gd name="connsiteX140" fmla="*/ 3787254 w 3821373"/>
              <a:gd name="connsiteY140" fmla="*/ 717745 h 2648903"/>
              <a:gd name="connsiteX141" fmla="*/ 3766782 w 3821373"/>
              <a:gd name="connsiteY141" fmla="*/ 724568 h 2648903"/>
              <a:gd name="connsiteX142" fmla="*/ 3568889 w 3821373"/>
              <a:gd name="connsiteY142" fmla="*/ 738216 h 2648903"/>
              <a:gd name="connsiteX143" fmla="*/ 3493827 w 3821373"/>
              <a:gd name="connsiteY143" fmla="*/ 745040 h 2648903"/>
              <a:gd name="connsiteX144" fmla="*/ 3384645 w 3821373"/>
              <a:gd name="connsiteY144" fmla="*/ 765512 h 2648903"/>
              <a:gd name="connsiteX145" fmla="*/ 3364173 w 3821373"/>
              <a:gd name="connsiteY145" fmla="*/ 779159 h 2648903"/>
              <a:gd name="connsiteX146" fmla="*/ 3343701 w 3821373"/>
              <a:gd name="connsiteY146" fmla="*/ 785983 h 2648903"/>
              <a:gd name="connsiteX147" fmla="*/ 3323230 w 3821373"/>
              <a:gd name="connsiteY147" fmla="*/ 799631 h 2648903"/>
              <a:gd name="connsiteX148" fmla="*/ 3275462 w 3821373"/>
              <a:gd name="connsiteY148" fmla="*/ 813279 h 2648903"/>
              <a:gd name="connsiteX149" fmla="*/ 3254991 w 3821373"/>
              <a:gd name="connsiteY149" fmla="*/ 854222 h 2648903"/>
              <a:gd name="connsiteX150" fmla="*/ 3234519 w 3821373"/>
              <a:gd name="connsiteY150" fmla="*/ 895165 h 2648903"/>
              <a:gd name="connsiteX151" fmla="*/ 3214048 w 3821373"/>
              <a:gd name="connsiteY151" fmla="*/ 936109 h 2648903"/>
              <a:gd name="connsiteX152" fmla="*/ 3207224 w 3821373"/>
              <a:gd name="connsiteY152" fmla="*/ 956580 h 2648903"/>
              <a:gd name="connsiteX153" fmla="*/ 3193576 w 3821373"/>
              <a:gd name="connsiteY153" fmla="*/ 977052 h 2648903"/>
              <a:gd name="connsiteX154" fmla="*/ 3179928 w 3821373"/>
              <a:gd name="connsiteY154" fmla="*/ 1017995 h 2648903"/>
              <a:gd name="connsiteX155" fmla="*/ 3166280 w 3821373"/>
              <a:gd name="connsiteY155" fmla="*/ 1045291 h 2648903"/>
              <a:gd name="connsiteX156" fmla="*/ 3138985 w 3821373"/>
              <a:gd name="connsiteY156" fmla="*/ 1134001 h 2648903"/>
              <a:gd name="connsiteX157" fmla="*/ 3125337 w 3821373"/>
              <a:gd name="connsiteY157" fmla="*/ 1161297 h 2648903"/>
              <a:gd name="connsiteX158" fmla="*/ 3104865 w 3821373"/>
              <a:gd name="connsiteY158" fmla="*/ 1522962 h 2648903"/>
              <a:gd name="connsiteX159" fmla="*/ 3084394 w 3821373"/>
              <a:gd name="connsiteY159" fmla="*/ 1563906 h 2648903"/>
              <a:gd name="connsiteX160" fmla="*/ 3063922 w 3821373"/>
              <a:gd name="connsiteY160" fmla="*/ 1604849 h 2648903"/>
              <a:gd name="connsiteX161" fmla="*/ 3036627 w 3821373"/>
              <a:gd name="connsiteY161" fmla="*/ 1611673 h 2648903"/>
              <a:gd name="connsiteX162" fmla="*/ 2995683 w 3821373"/>
              <a:gd name="connsiteY162" fmla="*/ 1632145 h 2648903"/>
              <a:gd name="connsiteX163" fmla="*/ 2879677 w 3821373"/>
              <a:gd name="connsiteY163" fmla="*/ 1625321 h 2648903"/>
              <a:gd name="connsiteX164" fmla="*/ 2736376 w 3821373"/>
              <a:gd name="connsiteY164" fmla="*/ 1618497 h 2648903"/>
              <a:gd name="connsiteX165" fmla="*/ 2709080 w 3821373"/>
              <a:gd name="connsiteY165" fmla="*/ 1611673 h 2648903"/>
              <a:gd name="connsiteX166" fmla="*/ 2627194 w 3821373"/>
              <a:gd name="connsiteY166" fmla="*/ 1598025 h 2648903"/>
              <a:gd name="connsiteX167" fmla="*/ 2579427 w 3821373"/>
              <a:gd name="connsiteY167" fmla="*/ 1577554 h 2648903"/>
              <a:gd name="connsiteX168" fmla="*/ 2558955 w 3821373"/>
              <a:gd name="connsiteY168" fmla="*/ 1570730 h 2648903"/>
              <a:gd name="connsiteX169" fmla="*/ 2538483 w 3821373"/>
              <a:gd name="connsiteY169" fmla="*/ 1557082 h 2648903"/>
              <a:gd name="connsiteX170" fmla="*/ 2518012 w 3821373"/>
              <a:gd name="connsiteY170" fmla="*/ 1550258 h 2648903"/>
              <a:gd name="connsiteX171" fmla="*/ 2470245 w 3821373"/>
              <a:gd name="connsiteY171" fmla="*/ 1529786 h 2648903"/>
              <a:gd name="connsiteX172" fmla="*/ 2272352 w 3821373"/>
              <a:gd name="connsiteY172" fmla="*/ 1543434 h 2648903"/>
              <a:gd name="connsiteX173" fmla="*/ 2204113 w 3821373"/>
              <a:gd name="connsiteY173" fmla="*/ 1550258 h 2648903"/>
              <a:gd name="connsiteX174" fmla="*/ 2074459 w 3821373"/>
              <a:gd name="connsiteY174" fmla="*/ 1570730 h 2648903"/>
              <a:gd name="connsiteX175" fmla="*/ 2047164 w 3821373"/>
              <a:gd name="connsiteY175" fmla="*/ 1584377 h 2648903"/>
              <a:gd name="connsiteX176" fmla="*/ 2026692 w 3821373"/>
              <a:gd name="connsiteY176" fmla="*/ 1591201 h 2648903"/>
              <a:gd name="connsiteX177" fmla="*/ 1985749 w 3821373"/>
              <a:gd name="connsiteY177" fmla="*/ 1611673 h 2648903"/>
              <a:gd name="connsiteX178" fmla="*/ 1944806 w 3821373"/>
              <a:gd name="connsiteY178" fmla="*/ 1638968 h 2648903"/>
              <a:gd name="connsiteX179" fmla="*/ 1924334 w 3821373"/>
              <a:gd name="connsiteY179" fmla="*/ 1652616 h 2648903"/>
              <a:gd name="connsiteX180" fmla="*/ 1876567 w 3821373"/>
              <a:gd name="connsiteY180" fmla="*/ 1673088 h 2648903"/>
              <a:gd name="connsiteX181" fmla="*/ 1856095 w 3821373"/>
              <a:gd name="connsiteY181" fmla="*/ 1693559 h 2648903"/>
              <a:gd name="connsiteX182" fmla="*/ 1835624 w 3821373"/>
              <a:gd name="connsiteY182" fmla="*/ 1700383 h 2648903"/>
              <a:gd name="connsiteX183" fmla="*/ 1794680 w 3821373"/>
              <a:gd name="connsiteY183" fmla="*/ 1720855 h 2648903"/>
              <a:gd name="connsiteX184" fmla="*/ 1781033 w 3821373"/>
              <a:gd name="connsiteY184" fmla="*/ 1741327 h 2648903"/>
              <a:gd name="connsiteX185" fmla="*/ 1760561 w 3821373"/>
              <a:gd name="connsiteY185" fmla="*/ 1748151 h 2648903"/>
              <a:gd name="connsiteX186" fmla="*/ 1740089 w 3821373"/>
              <a:gd name="connsiteY186" fmla="*/ 1761798 h 2648903"/>
              <a:gd name="connsiteX187" fmla="*/ 1719618 w 3821373"/>
              <a:gd name="connsiteY187" fmla="*/ 1768622 h 2648903"/>
              <a:gd name="connsiteX188" fmla="*/ 1678674 w 3821373"/>
              <a:gd name="connsiteY188" fmla="*/ 1789094 h 2648903"/>
              <a:gd name="connsiteX189" fmla="*/ 1637731 w 3821373"/>
              <a:gd name="connsiteY189" fmla="*/ 1809565 h 2648903"/>
              <a:gd name="connsiteX190" fmla="*/ 1617259 w 3821373"/>
              <a:gd name="connsiteY190" fmla="*/ 1823213 h 2648903"/>
              <a:gd name="connsiteX191" fmla="*/ 1576316 w 3821373"/>
              <a:gd name="connsiteY191" fmla="*/ 1836861 h 2648903"/>
              <a:gd name="connsiteX192" fmla="*/ 1549021 w 3821373"/>
              <a:gd name="connsiteY192" fmla="*/ 1850509 h 2648903"/>
              <a:gd name="connsiteX193" fmla="*/ 1521725 w 3821373"/>
              <a:gd name="connsiteY193" fmla="*/ 1857333 h 2648903"/>
              <a:gd name="connsiteX194" fmla="*/ 1487606 w 3821373"/>
              <a:gd name="connsiteY194" fmla="*/ 1870980 h 2648903"/>
              <a:gd name="connsiteX195" fmla="*/ 1467134 w 3821373"/>
              <a:gd name="connsiteY195" fmla="*/ 1877804 h 2648903"/>
              <a:gd name="connsiteX196" fmla="*/ 1446662 w 3821373"/>
              <a:gd name="connsiteY196" fmla="*/ 1891452 h 2648903"/>
              <a:gd name="connsiteX197" fmla="*/ 1426191 w 3821373"/>
              <a:gd name="connsiteY197" fmla="*/ 1898276 h 2648903"/>
              <a:gd name="connsiteX198" fmla="*/ 1405719 w 3821373"/>
              <a:gd name="connsiteY198" fmla="*/ 1911924 h 2648903"/>
              <a:gd name="connsiteX199" fmla="*/ 1385248 w 3821373"/>
              <a:gd name="connsiteY199" fmla="*/ 1918748 h 2648903"/>
              <a:gd name="connsiteX200" fmla="*/ 1357952 w 3821373"/>
              <a:gd name="connsiteY200" fmla="*/ 1932395 h 2648903"/>
              <a:gd name="connsiteX201" fmla="*/ 1317009 w 3821373"/>
              <a:gd name="connsiteY201" fmla="*/ 1959691 h 2648903"/>
              <a:gd name="connsiteX202" fmla="*/ 1276065 w 3821373"/>
              <a:gd name="connsiteY202" fmla="*/ 1986986 h 2648903"/>
              <a:gd name="connsiteX203" fmla="*/ 1255594 w 3821373"/>
              <a:gd name="connsiteY203" fmla="*/ 2000634 h 2648903"/>
              <a:gd name="connsiteX204" fmla="*/ 1228298 w 3821373"/>
              <a:gd name="connsiteY204" fmla="*/ 2041577 h 2648903"/>
              <a:gd name="connsiteX205" fmla="*/ 1207827 w 3821373"/>
              <a:gd name="connsiteY205" fmla="*/ 2048401 h 2648903"/>
              <a:gd name="connsiteX206" fmla="*/ 1187355 w 3821373"/>
              <a:gd name="connsiteY206" fmla="*/ 2089345 h 2648903"/>
              <a:gd name="connsiteX207" fmla="*/ 1180531 w 3821373"/>
              <a:gd name="connsiteY207" fmla="*/ 2109816 h 2648903"/>
              <a:gd name="connsiteX208" fmla="*/ 1160059 w 3821373"/>
              <a:gd name="connsiteY208" fmla="*/ 2150759 h 2648903"/>
              <a:gd name="connsiteX209" fmla="*/ 1139588 w 3821373"/>
              <a:gd name="connsiteY209" fmla="*/ 2416891 h 2648903"/>
              <a:gd name="connsiteX210" fmla="*/ 1132764 w 3821373"/>
              <a:gd name="connsiteY210" fmla="*/ 2519249 h 2648903"/>
              <a:gd name="connsiteX211" fmla="*/ 1119116 w 3821373"/>
              <a:gd name="connsiteY211" fmla="*/ 2546545 h 2648903"/>
              <a:gd name="connsiteX212" fmla="*/ 1098645 w 3821373"/>
              <a:gd name="connsiteY212" fmla="*/ 2587488 h 2648903"/>
              <a:gd name="connsiteX213" fmla="*/ 1091821 w 3821373"/>
              <a:gd name="connsiteY213" fmla="*/ 2607959 h 2648903"/>
              <a:gd name="connsiteX214" fmla="*/ 1071349 w 3821373"/>
              <a:gd name="connsiteY214" fmla="*/ 2648903 h 2648903"/>
              <a:gd name="connsiteX215" fmla="*/ 1030406 w 3821373"/>
              <a:gd name="connsiteY215" fmla="*/ 2635255 h 2648903"/>
              <a:gd name="connsiteX216" fmla="*/ 996286 w 3821373"/>
              <a:gd name="connsiteY216" fmla="*/ 2621607 h 2648903"/>
              <a:gd name="connsiteX217" fmla="*/ 968991 w 3821373"/>
              <a:gd name="connsiteY217" fmla="*/ 2614783 h 2648903"/>
              <a:gd name="connsiteX218" fmla="*/ 941695 w 3821373"/>
              <a:gd name="connsiteY218" fmla="*/ 2601136 h 2648903"/>
              <a:gd name="connsiteX219" fmla="*/ 921224 w 3821373"/>
              <a:gd name="connsiteY219" fmla="*/ 2594312 h 2648903"/>
              <a:gd name="connsiteX220" fmla="*/ 900752 w 3821373"/>
              <a:gd name="connsiteY220" fmla="*/ 2580664 h 2648903"/>
              <a:gd name="connsiteX221" fmla="*/ 866633 w 3821373"/>
              <a:gd name="connsiteY221" fmla="*/ 2573840 h 2648903"/>
              <a:gd name="connsiteX222" fmla="*/ 839337 w 3821373"/>
              <a:gd name="connsiteY222" fmla="*/ 2560192 h 2648903"/>
              <a:gd name="connsiteX223" fmla="*/ 798394 w 3821373"/>
              <a:gd name="connsiteY223" fmla="*/ 2546545 h 2648903"/>
              <a:gd name="connsiteX224" fmla="*/ 771098 w 3821373"/>
              <a:gd name="connsiteY224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317009 w 3821373"/>
              <a:gd name="connsiteY44" fmla="*/ 1638968 h 2648903"/>
              <a:gd name="connsiteX45" fmla="*/ 1337480 w 3821373"/>
              <a:gd name="connsiteY45" fmla="*/ 1577554 h 2648903"/>
              <a:gd name="connsiteX46" fmla="*/ 1351128 w 3821373"/>
              <a:gd name="connsiteY46" fmla="*/ 1557082 h 2648903"/>
              <a:gd name="connsiteX47" fmla="*/ 1364776 w 3821373"/>
              <a:gd name="connsiteY47" fmla="*/ 1495667 h 2648903"/>
              <a:gd name="connsiteX48" fmla="*/ 1378424 w 3821373"/>
              <a:gd name="connsiteY48" fmla="*/ 1447900 h 2648903"/>
              <a:gd name="connsiteX49" fmla="*/ 1398895 w 3821373"/>
              <a:gd name="connsiteY49" fmla="*/ 1325070 h 2648903"/>
              <a:gd name="connsiteX50" fmla="*/ 1405719 w 3821373"/>
              <a:gd name="connsiteY50" fmla="*/ 1270479 h 2648903"/>
              <a:gd name="connsiteX51" fmla="*/ 1419367 w 3821373"/>
              <a:gd name="connsiteY51" fmla="*/ 1236359 h 2648903"/>
              <a:gd name="connsiteX52" fmla="*/ 1439839 w 3821373"/>
              <a:gd name="connsiteY52" fmla="*/ 1188592 h 2648903"/>
              <a:gd name="connsiteX53" fmla="*/ 1467134 w 3821373"/>
              <a:gd name="connsiteY53" fmla="*/ 1147649 h 2648903"/>
              <a:gd name="connsiteX54" fmla="*/ 1494430 w 3821373"/>
              <a:gd name="connsiteY54" fmla="*/ 1106706 h 2648903"/>
              <a:gd name="connsiteX55" fmla="*/ 1508077 w 3821373"/>
              <a:gd name="connsiteY55" fmla="*/ 1086234 h 2648903"/>
              <a:gd name="connsiteX56" fmla="*/ 1528549 w 3821373"/>
              <a:gd name="connsiteY56" fmla="*/ 1072586 h 2648903"/>
              <a:gd name="connsiteX57" fmla="*/ 1535373 w 3821373"/>
              <a:gd name="connsiteY57" fmla="*/ 1052115 h 2648903"/>
              <a:gd name="connsiteX58" fmla="*/ 1569492 w 3821373"/>
              <a:gd name="connsiteY58" fmla="*/ 1011171 h 2648903"/>
              <a:gd name="connsiteX59" fmla="*/ 1576316 w 3821373"/>
              <a:gd name="connsiteY59" fmla="*/ 990700 h 2648903"/>
              <a:gd name="connsiteX60" fmla="*/ 1603612 w 3821373"/>
              <a:gd name="connsiteY60" fmla="*/ 949756 h 2648903"/>
              <a:gd name="connsiteX61" fmla="*/ 1617259 w 3821373"/>
              <a:gd name="connsiteY61" fmla="*/ 929285 h 2648903"/>
              <a:gd name="connsiteX62" fmla="*/ 1637731 w 3821373"/>
              <a:gd name="connsiteY62" fmla="*/ 908813 h 2648903"/>
              <a:gd name="connsiteX63" fmla="*/ 1644555 w 3821373"/>
              <a:gd name="connsiteY63" fmla="*/ 888342 h 2648903"/>
              <a:gd name="connsiteX64" fmla="*/ 1658203 w 3821373"/>
              <a:gd name="connsiteY64" fmla="*/ 861046 h 2648903"/>
              <a:gd name="connsiteX65" fmla="*/ 1665027 w 3821373"/>
              <a:gd name="connsiteY65" fmla="*/ 820103 h 2648903"/>
              <a:gd name="connsiteX66" fmla="*/ 1651379 w 3821373"/>
              <a:gd name="connsiteY66" fmla="*/ 540324 h 2648903"/>
              <a:gd name="connsiteX67" fmla="*/ 1610436 w 3821373"/>
              <a:gd name="connsiteY67" fmla="*/ 553971 h 2648903"/>
              <a:gd name="connsiteX68" fmla="*/ 1610436 w 3821373"/>
              <a:gd name="connsiteY68" fmla="*/ 431142 h 2648903"/>
              <a:gd name="connsiteX69" fmla="*/ 1583140 w 3821373"/>
              <a:gd name="connsiteY69" fmla="*/ 424318 h 2648903"/>
              <a:gd name="connsiteX70" fmla="*/ 1562668 w 3821373"/>
              <a:gd name="connsiteY70" fmla="*/ 410670 h 2648903"/>
              <a:gd name="connsiteX71" fmla="*/ 1521725 w 3821373"/>
              <a:gd name="connsiteY71" fmla="*/ 397022 h 2648903"/>
              <a:gd name="connsiteX72" fmla="*/ 1501254 w 3821373"/>
              <a:gd name="connsiteY72" fmla="*/ 356079 h 2648903"/>
              <a:gd name="connsiteX73" fmla="*/ 1473958 w 3821373"/>
              <a:gd name="connsiteY73" fmla="*/ 294664 h 2648903"/>
              <a:gd name="connsiteX74" fmla="*/ 1453486 w 3821373"/>
              <a:gd name="connsiteY74" fmla="*/ 287840 h 2648903"/>
              <a:gd name="connsiteX75" fmla="*/ 1446662 w 3821373"/>
              <a:gd name="connsiteY75" fmla="*/ 267368 h 2648903"/>
              <a:gd name="connsiteX76" fmla="*/ 1433015 w 3821373"/>
              <a:gd name="connsiteY76" fmla="*/ 233249 h 2648903"/>
              <a:gd name="connsiteX77" fmla="*/ 1460310 w 3821373"/>
              <a:gd name="connsiteY77" fmla="*/ 103595 h 2648903"/>
              <a:gd name="connsiteX78" fmla="*/ 1487606 w 3821373"/>
              <a:gd name="connsiteY78" fmla="*/ 96771 h 2648903"/>
              <a:gd name="connsiteX79" fmla="*/ 1508077 w 3821373"/>
              <a:gd name="connsiteY79" fmla="*/ 83124 h 2648903"/>
              <a:gd name="connsiteX80" fmla="*/ 1528549 w 3821373"/>
              <a:gd name="connsiteY80" fmla="*/ 76300 h 2648903"/>
              <a:gd name="connsiteX81" fmla="*/ 1555845 w 3821373"/>
              <a:gd name="connsiteY81" fmla="*/ 62652 h 2648903"/>
              <a:gd name="connsiteX82" fmla="*/ 1658203 w 3821373"/>
              <a:gd name="connsiteY82" fmla="*/ 69476 h 2648903"/>
              <a:gd name="connsiteX83" fmla="*/ 1705970 w 3821373"/>
              <a:gd name="connsiteY83" fmla="*/ 83124 h 2648903"/>
              <a:gd name="connsiteX84" fmla="*/ 1753737 w 3821373"/>
              <a:gd name="connsiteY84" fmla="*/ 89948 h 2648903"/>
              <a:gd name="connsiteX85" fmla="*/ 1821976 w 3821373"/>
              <a:gd name="connsiteY85" fmla="*/ 110419 h 2648903"/>
              <a:gd name="connsiteX86" fmla="*/ 1903862 w 3821373"/>
              <a:gd name="connsiteY86" fmla="*/ 130891 h 2648903"/>
              <a:gd name="connsiteX87" fmla="*/ 2033516 w 3821373"/>
              <a:gd name="connsiteY87" fmla="*/ 137715 h 2648903"/>
              <a:gd name="connsiteX88" fmla="*/ 2374710 w 3821373"/>
              <a:gd name="connsiteY88" fmla="*/ 130891 h 2648903"/>
              <a:gd name="connsiteX89" fmla="*/ 2402006 w 3821373"/>
              <a:gd name="connsiteY89" fmla="*/ 117243 h 2648903"/>
              <a:gd name="connsiteX90" fmla="*/ 2422477 w 3821373"/>
              <a:gd name="connsiteY90" fmla="*/ 110419 h 2648903"/>
              <a:gd name="connsiteX91" fmla="*/ 2463421 w 3821373"/>
              <a:gd name="connsiteY91" fmla="*/ 89948 h 2648903"/>
              <a:gd name="connsiteX92" fmla="*/ 2504364 w 3821373"/>
              <a:gd name="connsiteY92" fmla="*/ 69476 h 2648903"/>
              <a:gd name="connsiteX93" fmla="*/ 2524836 w 3821373"/>
              <a:gd name="connsiteY93" fmla="*/ 55828 h 2648903"/>
              <a:gd name="connsiteX94" fmla="*/ 2545307 w 3821373"/>
              <a:gd name="connsiteY94" fmla="*/ 49004 h 2648903"/>
              <a:gd name="connsiteX95" fmla="*/ 2586251 w 3821373"/>
              <a:gd name="connsiteY95" fmla="*/ 28533 h 2648903"/>
              <a:gd name="connsiteX96" fmla="*/ 2613546 w 3821373"/>
              <a:gd name="connsiteY96" fmla="*/ 8061 h 2648903"/>
              <a:gd name="connsiteX97" fmla="*/ 2722728 w 3821373"/>
              <a:gd name="connsiteY97" fmla="*/ 8061 h 2648903"/>
              <a:gd name="connsiteX98" fmla="*/ 2763671 w 3821373"/>
              <a:gd name="connsiteY98" fmla="*/ 42180 h 2648903"/>
              <a:gd name="connsiteX99" fmla="*/ 2784143 w 3821373"/>
              <a:gd name="connsiteY99" fmla="*/ 49004 h 2648903"/>
              <a:gd name="connsiteX100" fmla="*/ 2811439 w 3821373"/>
              <a:gd name="connsiteY100" fmla="*/ 83124 h 2648903"/>
              <a:gd name="connsiteX101" fmla="*/ 2825086 w 3821373"/>
              <a:gd name="connsiteY101" fmla="*/ 103595 h 2648903"/>
              <a:gd name="connsiteX102" fmla="*/ 2831910 w 3821373"/>
              <a:gd name="connsiteY102" fmla="*/ 124067 h 2648903"/>
              <a:gd name="connsiteX103" fmla="*/ 2852382 w 3821373"/>
              <a:gd name="connsiteY103" fmla="*/ 130891 h 2648903"/>
              <a:gd name="connsiteX104" fmla="*/ 2859206 w 3821373"/>
              <a:gd name="connsiteY104" fmla="*/ 151362 h 2648903"/>
              <a:gd name="connsiteX105" fmla="*/ 2879677 w 3821373"/>
              <a:gd name="connsiteY105" fmla="*/ 158186 h 2648903"/>
              <a:gd name="connsiteX106" fmla="*/ 2920621 w 3821373"/>
              <a:gd name="connsiteY106" fmla="*/ 178658 h 2648903"/>
              <a:gd name="connsiteX107" fmla="*/ 2941092 w 3821373"/>
              <a:gd name="connsiteY107" fmla="*/ 192306 h 2648903"/>
              <a:gd name="connsiteX108" fmla="*/ 2961564 w 3821373"/>
              <a:gd name="connsiteY108" fmla="*/ 199130 h 2648903"/>
              <a:gd name="connsiteX109" fmla="*/ 2968388 w 3821373"/>
              <a:gd name="connsiteY109" fmla="*/ 219601 h 2648903"/>
              <a:gd name="connsiteX110" fmla="*/ 3002507 w 3821373"/>
              <a:gd name="connsiteY110" fmla="*/ 233249 h 2648903"/>
              <a:gd name="connsiteX111" fmla="*/ 3043451 w 3821373"/>
              <a:gd name="connsiteY111" fmla="*/ 246897 h 2648903"/>
              <a:gd name="connsiteX112" fmla="*/ 3070746 w 3821373"/>
              <a:gd name="connsiteY112" fmla="*/ 287840 h 2648903"/>
              <a:gd name="connsiteX113" fmla="*/ 3098042 w 3821373"/>
              <a:gd name="connsiteY113" fmla="*/ 301488 h 2648903"/>
              <a:gd name="connsiteX114" fmla="*/ 3118513 w 3821373"/>
              <a:gd name="connsiteY114" fmla="*/ 308312 h 2648903"/>
              <a:gd name="connsiteX115" fmla="*/ 3159457 w 3821373"/>
              <a:gd name="connsiteY115" fmla="*/ 328783 h 2648903"/>
              <a:gd name="connsiteX116" fmla="*/ 3179928 w 3821373"/>
              <a:gd name="connsiteY116" fmla="*/ 342431 h 2648903"/>
              <a:gd name="connsiteX117" fmla="*/ 3220871 w 3821373"/>
              <a:gd name="connsiteY117" fmla="*/ 356079 h 2648903"/>
              <a:gd name="connsiteX118" fmla="*/ 3241343 w 3821373"/>
              <a:gd name="connsiteY118" fmla="*/ 369727 h 2648903"/>
              <a:gd name="connsiteX119" fmla="*/ 3282286 w 3821373"/>
              <a:gd name="connsiteY119" fmla="*/ 390198 h 2648903"/>
              <a:gd name="connsiteX120" fmla="*/ 3289110 w 3821373"/>
              <a:gd name="connsiteY120" fmla="*/ 410670 h 2648903"/>
              <a:gd name="connsiteX121" fmla="*/ 3309582 w 3821373"/>
              <a:gd name="connsiteY121" fmla="*/ 417494 h 2648903"/>
              <a:gd name="connsiteX122" fmla="*/ 3350525 w 3821373"/>
              <a:gd name="connsiteY122" fmla="*/ 437965 h 2648903"/>
              <a:gd name="connsiteX123" fmla="*/ 3357349 w 3821373"/>
              <a:gd name="connsiteY123" fmla="*/ 458437 h 2648903"/>
              <a:gd name="connsiteX124" fmla="*/ 3377821 w 3821373"/>
              <a:gd name="connsiteY124" fmla="*/ 465261 h 2648903"/>
              <a:gd name="connsiteX125" fmla="*/ 3398292 w 3821373"/>
              <a:gd name="connsiteY125" fmla="*/ 478909 h 2648903"/>
              <a:gd name="connsiteX126" fmla="*/ 3418764 w 3821373"/>
              <a:gd name="connsiteY126" fmla="*/ 485733 h 2648903"/>
              <a:gd name="connsiteX127" fmla="*/ 3439236 w 3821373"/>
              <a:gd name="connsiteY127" fmla="*/ 499380 h 2648903"/>
              <a:gd name="connsiteX128" fmla="*/ 3459707 w 3821373"/>
              <a:gd name="connsiteY128" fmla="*/ 506204 h 2648903"/>
              <a:gd name="connsiteX129" fmla="*/ 3500651 w 3821373"/>
              <a:gd name="connsiteY129" fmla="*/ 526676 h 2648903"/>
              <a:gd name="connsiteX130" fmla="*/ 3514298 w 3821373"/>
              <a:gd name="connsiteY130" fmla="*/ 547148 h 2648903"/>
              <a:gd name="connsiteX131" fmla="*/ 3589361 w 3821373"/>
              <a:gd name="connsiteY131" fmla="*/ 567619 h 2648903"/>
              <a:gd name="connsiteX132" fmla="*/ 3609833 w 3821373"/>
              <a:gd name="connsiteY132" fmla="*/ 581267 h 2648903"/>
              <a:gd name="connsiteX133" fmla="*/ 3759958 w 3821373"/>
              <a:gd name="connsiteY133" fmla="*/ 594915 h 2648903"/>
              <a:gd name="connsiteX134" fmla="*/ 3780430 w 3821373"/>
              <a:gd name="connsiteY134" fmla="*/ 608562 h 2648903"/>
              <a:gd name="connsiteX135" fmla="*/ 3800901 w 3821373"/>
              <a:gd name="connsiteY135" fmla="*/ 615386 h 2648903"/>
              <a:gd name="connsiteX136" fmla="*/ 3807725 w 3821373"/>
              <a:gd name="connsiteY136" fmla="*/ 635858 h 2648903"/>
              <a:gd name="connsiteX137" fmla="*/ 3821373 w 3821373"/>
              <a:gd name="connsiteY137" fmla="*/ 656330 h 2648903"/>
              <a:gd name="connsiteX138" fmla="*/ 3807725 w 3821373"/>
              <a:gd name="connsiteY138" fmla="*/ 697273 h 2648903"/>
              <a:gd name="connsiteX139" fmla="*/ 3787254 w 3821373"/>
              <a:gd name="connsiteY139" fmla="*/ 717745 h 2648903"/>
              <a:gd name="connsiteX140" fmla="*/ 3766782 w 3821373"/>
              <a:gd name="connsiteY140" fmla="*/ 724568 h 2648903"/>
              <a:gd name="connsiteX141" fmla="*/ 3568889 w 3821373"/>
              <a:gd name="connsiteY141" fmla="*/ 738216 h 2648903"/>
              <a:gd name="connsiteX142" fmla="*/ 3493827 w 3821373"/>
              <a:gd name="connsiteY142" fmla="*/ 745040 h 2648903"/>
              <a:gd name="connsiteX143" fmla="*/ 3384645 w 3821373"/>
              <a:gd name="connsiteY143" fmla="*/ 765512 h 2648903"/>
              <a:gd name="connsiteX144" fmla="*/ 3364173 w 3821373"/>
              <a:gd name="connsiteY144" fmla="*/ 779159 h 2648903"/>
              <a:gd name="connsiteX145" fmla="*/ 3343701 w 3821373"/>
              <a:gd name="connsiteY145" fmla="*/ 785983 h 2648903"/>
              <a:gd name="connsiteX146" fmla="*/ 3323230 w 3821373"/>
              <a:gd name="connsiteY146" fmla="*/ 799631 h 2648903"/>
              <a:gd name="connsiteX147" fmla="*/ 3275462 w 3821373"/>
              <a:gd name="connsiteY147" fmla="*/ 813279 h 2648903"/>
              <a:gd name="connsiteX148" fmla="*/ 3254991 w 3821373"/>
              <a:gd name="connsiteY148" fmla="*/ 854222 h 2648903"/>
              <a:gd name="connsiteX149" fmla="*/ 3234519 w 3821373"/>
              <a:gd name="connsiteY149" fmla="*/ 895165 h 2648903"/>
              <a:gd name="connsiteX150" fmla="*/ 3214048 w 3821373"/>
              <a:gd name="connsiteY150" fmla="*/ 936109 h 2648903"/>
              <a:gd name="connsiteX151" fmla="*/ 3207224 w 3821373"/>
              <a:gd name="connsiteY151" fmla="*/ 956580 h 2648903"/>
              <a:gd name="connsiteX152" fmla="*/ 3193576 w 3821373"/>
              <a:gd name="connsiteY152" fmla="*/ 977052 h 2648903"/>
              <a:gd name="connsiteX153" fmla="*/ 3179928 w 3821373"/>
              <a:gd name="connsiteY153" fmla="*/ 1017995 h 2648903"/>
              <a:gd name="connsiteX154" fmla="*/ 3166280 w 3821373"/>
              <a:gd name="connsiteY154" fmla="*/ 1045291 h 2648903"/>
              <a:gd name="connsiteX155" fmla="*/ 3138985 w 3821373"/>
              <a:gd name="connsiteY155" fmla="*/ 1134001 h 2648903"/>
              <a:gd name="connsiteX156" fmla="*/ 3125337 w 3821373"/>
              <a:gd name="connsiteY156" fmla="*/ 1161297 h 2648903"/>
              <a:gd name="connsiteX157" fmla="*/ 3104865 w 3821373"/>
              <a:gd name="connsiteY157" fmla="*/ 1522962 h 2648903"/>
              <a:gd name="connsiteX158" fmla="*/ 3084394 w 3821373"/>
              <a:gd name="connsiteY158" fmla="*/ 1563906 h 2648903"/>
              <a:gd name="connsiteX159" fmla="*/ 3063922 w 3821373"/>
              <a:gd name="connsiteY159" fmla="*/ 1604849 h 2648903"/>
              <a:gd name="connsiteX160" fmla="*/ 3036627 w 3821373"/>
              <a:gd name="connsiteY160" fmla="*/ 1611673 h 2648903"/>
              <a:gd name="connsiteX161" fmla="*/ 2995683 w 3821373"/>
              <a:gd name="connsiteY161" fmla="*/ 1632145 h 2648903"/>
              <a:gd name="connsiteX162" fmla="*/ 2879677 w 3821373"/>
              <a:gd name="connsiteY162" fmla="*/ 1625321 h 2648903"/>
              <a:gd name="connsiteX163" fmla="*/ 2736376 w 3821373"/>
              <a:gd name="connsiteY163" fmla="*/ 1618497 h 2648903"/>
              <a:gd name="connsiteX164" fmla="*/ 2709080 w 3821373"/>
              <a:gd name="connsiteY164" fmla="*/ 1611673 h 2648903"/>
              <a:gd name="connsiteX165" fmla="*/ 2627194 w 3821373"/>
              <a:gd name="connsiteY165" fmla="*/ 1598025 h 2648903"/>
              <a:gd name="connsiteX166" fmla="*/ 2579427 w 3821373"/>
              <a:gd name="connsiteY166" fmla="*/ 1577554 h 2648903"/>
              <a:gd name="connsiteX167" fmla="*/ 2558955 w 3821373"/>
              <a:gd name="connsiteY167" fmla="*/ 1570730 h 2648903"/>
              <a:gd name="connsiteX168" fmla="*/ 2538483 w 3821373"/>
              <a:gd name="connsiteY168" fmla="*/ 1557082 h 2648903"/>
              <a:gd name="connsiteX169" fmla="*/ 2518012 w 3821373"/>
              <a:gd name="connsiteY169" fmla="*/ 1550258 h 2648903"/>
              <a:gd name="connsiteX170" fmla="*/ 2470245 w 3821373"/>
              <a:gd name="connsiteY170" fmla="*/ 1529786 h 2648903"/>
              <a:gd name="connsiteX171" fmla="*/ 2272352 w 3821373"/>
              <a:gd name="connsiteY171" fmla="*/ 1543434 h 2648903"/>
              <a:gd name="connsiteX172" fmla="*/ 2204113 w 3821373"/>
              <a:gd name="connsiteY172" fmla="*/ 1550258 h 2648903"/>
              <a:gd name="connsiteX173" fmla="*/ 2074459 w 3821373"/>
              <a:gd name="connsiteY173" fmla="*/ 1570730 h 2648903"/>
              <a:gd name="connsiteX174" fmla="*/ 2047164 w 3821373"/>
              <a:gd name="connsiteY174" fmla="*/ 1584377 h 2648903"/>
              <a:gd name="connsiteX175" fmla="*/ 2026692 w 3821373"/>
              <a:gd name="connsiteY175" fmla="*/ 1591201 h 2648903"/>
              <a:gd name="connsiteX176" fmla="*/ 1985749 w 3821373"/>
              <a:gd name="connsiteY176" fmla="*/ 1611673 h 2648903"/>
              <a:gd name="connsiteX177" fmla="*/ 1944806 w 3821373"/>
              <a:gd name="connsiteY177" fmla="*/ 1638968 h 2648903"/>
              <a:gd name="connsiteX178" fmla="*/ 1924334 w 3821373"/>
              <a:gd name="connsiteY178" fmla="*/ 1652616 h 2648903"/>
              <a:gd name="connsiteX179" fmla="*/ 1876567 w 3821373"/>
              <a:gd name="connsiteY179" fmla="*/ 1673088 h 2648903"/>
              <a:gd name="connsiteX180" fmla="*/ 1856095 w 3821373"/>
              <a:gd name="connsiteY180" fmla="*/ 1693559 h 2648903"/>
              <a:gd name="connsiteX181" fmla="*/ 1835624 w 3821373"/>
              <a:gd name="connsiteY181" fmla="*/ 1700383 h 2648903"/>
              <a:gd name="connsiteX182" fmla="*/ 1794680 w 3821373"/>
              <a:gd name="connsiteY182" fmla="*/ 1720855 h 2648903"/>
              <a:gd name="connsiteX183" fmla="*/ 1781033 w 3821373"/>
              <a:gd name="connsiteY183" fmla="*/ 1741327 h 2648903"/>
              <a:gd name="connsiteX184" fmla="*/ 1760561 w 3821373"/>
              <a:gd name="connsiteY184" fmla="*/ 1748151 h 2648903"/>
              <a:gd name="connsiteX185" fmla="*/ 1740089 w 3821373"/>
              <a:gd name="connsiteY185" fmla="*/ 1761798 h 2648903"/>
              <a:gd name="connsiteX186" fmla="*/ 1719618 w 3821373"/>
              <a:gd name="connsiteY186" fmla="*/ 1768622 h 2648903"/>
              <a:gd name="connsiteX187" fmla="*/ 1678674 w 3821373"/>
              <a:gd name="connsiteY187" fmla="*/ 1789094 h 2648903"/>
              <a:gd name="connsiteX188" fmla="*/ 1637731 w 3821373"/>
              <a:gd name="connsiteY188" fmla="*/ 1809565 h 2648903"/>
              <a:gd name="connsiteX189" fmla="*/ 1617259 w 3821373"/>
              <a:gd name="connsiteY189" fmla="*/ 1823213 h 2648903"/>
              <a:gd name="connsiteX190" fmla="*/ 1576316 w 3821373"/>
              <a:gd name="connsiteY190" fmla="*/ 1836861 h 2648903"/>
              <a:gd name="connsiteX191" fmla="*/ 1549021 w 3821373"/>
              <a:gd name="connsiteY191" fmla="*/ 1850509 h 2648903"/>
              <a:gd name="connsiteX192" fmla="*/ 1521725 w 3821373"/>
              <a:gd name="connsiteY192" fmla="*/ 1857333 h 2648903"/>
              <a:gd name="connsiteX193" fmla="*/ 1487606 w 3821373"/>
              <a:gd name="connsiteY193" fmla="*/ 1870980 h 2648903"/>
              <a:gd name="connsiteX194" fmla="*/ 1467134 w 3821373"/>
              <a:gd name="connsiteY194" fmla="*/ 1877804 h 2648903"/>
              <a:gd name="connsiteX195" fmla="*/ 1446662 w 3821373"/>
              <a:gd name="connsiteY195" fmla="*/ 1891452 h 2648903"/>
              <a:gd name="connsiteX196" fmla="*/ 1426191 w 3821373"/>
              <a:gd name="connsiteY196" fmla="*/ 1898276 h 2648903"/>
              <a:gd name="connsiteX197" fmla="*/ 1405719 w 3821373"/>
              <a:gd name="connsiteY197" fmla="*/ 1911924 h 2648903"/>
              <a:gd name="connsiteX198" fmla="*/ 1385248 w 3821373"/>
              <a:gd name="connsiteY198" fmla="*/ 1918748 h 2648903"/>
              <a:gd name="connsiteX199" fmla="*/ 1357952 w 3821373"/>
              <a:gd name="connsiteY199" fmla="*/ 1932395 h 2648903"/>
              <a:gd name="connsiteX200" fmla="*/ 1317009 w 3821373"/>
              <a:gd name="connsiteY200" fmla="*/ 1959691 h 2648903"/>
              <a:gd name="connsiteX201" fmla="*/ 1276065 w 3821373"/>
              <a:gd name="connsiteY201" fmla="*/ 1986986 h 2648903"/>
              <a:gd name="connsiteX202" fmla="*/ 1255594 w 3821373"/>
              <a:gd name="connsiteY202" fmla="*/ 2000634 h 2648903"/>
              <a:gd name="connsiteX203" fmla="*/ 1228298 w 3821373"/>
              <a:gd name="connsiteY203" fmla="*/ 2041577 h 2648903"/>
              <a:gd name="connsiteX204" fmla="*/ 1207827 w 3821373"/>
              <a:gd name="connsiteY204" fmla="*/ 2048401 h 2648903"/>
              <a:gd name="connsiteX205" fmla="*/ 1187355 w 3821373"/>
              <a:gd name="connsiteY205" fmla="*/ 2089345 h 2648903"/>
              <a:gd name="connsiteX206" fmla="*/ 1180531 w 3821373"/>
              <a:gd name="connsiteY206" fmla="*/ 2109816 h 2648903"/>
              <a:gd name="connsiteX207" fmla="*/ 1160059 w 3821373"/>
              <a:gd name="connsiteY207" fmla="*/ 2150759 h 2648903"/>
              <a:gd name="connsiteX208" fmla="*/ 1139588 w 3821373"/>
              <a:gd name="connsiteY208" fmla="*/ 2416891 h 2648903"/>
              <a:gd name="connsiteX209" fmla="*/ 1132764 w 3821373"/>
              <a:gd name="connsiteY209" fmla="*/ 2519249 h 2648903"/>
              <a:gd name="connsiteX210" fmla="*/ 1119116 w 3821373"/>
              <a:gd name="connsiteY210" fmla="*/ 2546545 h 2648903"/>
              <a:gd name="connsiteX211" fmla="*/ 1098645 w 3821373"/>
              <a:gd name="connsiteY211" fmla="*/ 2587488 h 2648903"/>
              <a:gd name="connsiteX212" fmla="*/ 1091821 w 3821373"/>
              <a:gd name="connsiteY212" fmla="*/ 2607959 h 2648903"/>
              <a:gd name="connsiteX213" fmla="*/ 1071349 w 3821373"/>
              <a:gd name="connsiteY213" fmla="*/ 2648903 h 2648903"/>
              <a:gd name="connsiteX214" fmla="*/ 1030406 w 3821373"/>
              <a:gd name="connsiteY214" fmla="*/ 2635255 h 2648903"/>
              <a:gd name="connsiteX215" fmla="*/ 996286 w 3821373"/>
              <a:gd name="connsiteY215" fmla="*/ 2621607 h 2648903"/>
              <a:gd name="connsiteX216" fmla="*/ 968991 w 3821373"/>
              <a:gd name="connsiteY216" fmla="*/ 2614783 h 2648903"/>
              <a:gd name="connsiteX217" fmla="*/ 941695 w 3821373"/>
              <a:gd name="connsiteY217" fmla="*/ 2601136 h 2648903"/>
              <a:gd name="connsiteX218" fmla="*/ 921224 w 3821373"/>
              <a:gd name="connsiteY218" fmla="*/ 2594312 h 2648903"/>
              <a:gd name="connsiteX219" fmla="*/ 900752 w 3821373"/>
              <a:gd name="connsiteY219" fmla="*/ 2580664 h 2648903"/>
              <a:gd name="connsiteX220" fmla="*/ 866633 w 3821373"/>
              <a:gd name="connsiteY220" fmla="*/ 2573840 h 2648903"/>
              <a:gd name="connsiteX221" fmla="*/ 839337 w 3821373"/>
              <a:gd name="connsiteY221" fmla="*/ 2560192 h 2648903"/>
              <a:gd name="connsiteX222" fmla="*/ 798394 w 3821373"/>
              <a:gd name="connsiteY222" fmla="*/ 2546545 h 2648903"/>
              <a:gd name="connsiteX223" fmla="*/ 771098 w 3821373"/>
              <a:gd name="connsiteY223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38299 w 3821373"/>
              <a:gd name="connsiteY44" fmla="*/ 1653861 h 2648903"/>
              <a:gd name="connsiteX45" fmla="*/ 1337480 w 3821373"/>
              <a:gd name="connsiteY45" fmla="*/ 1577554 h 2648903"/>
              <a:gd name="connsiteX46" fmla="*/ 1351128 w 3821373"/>
              <a:gd name="connsiteY46" fmla="*/ 1557082 h 2648903"/>
              <a:gd name="connsiteX47" fmla="*/ 1364776 w 3821373"/>
              <a:gd name="connsiteY47" fmla="*/ 1495667 h 2648903"/>
              <a:gd name="connsiteX48" fmla="*/ 1378424 w 3821373"/>
              <a:gd name="connsiteY48" fmla="*/ 1447900 h 2648903"/>
              <a:gd name="connsiteX49" fmla="*/ 1398895 w 3821373"/>
              <a:gd name="connsiteY49" fmla="*/ 1325070 h 2648903"/>
              <a:gd name="connsiteX50" fmla="*/ 1405719 w 3821373"/>
              <a:gd name="connsiteY50" fmla="*/ 1270479 h 2648903"/>
              <a:gd name="connsiteX51" fmla="*/ 1419367 w 3821373"/>
              <a:gd name="connsiteY51" fmla="*/ 1236359 h 2648903"/>
              <a:gd name="connsiteX52" fmla="*/ 1439839 w 3821373"/>
              <a:gd name="connsiteY52" fmla="*/ 1188592 h 2648903"/>
              <a:gd name="connsiteX53" fmla="*/ 1467134 w 3821373"/>
              <a:gd name="connsiteY53" fmla="*/ 1147649 h 2648903"/>
              <a:gd name="connsiteX54" fmla="*/ 1494430 w 3821373"/>
              <a:gd name="connsiteY54" fmla="*/ 1106706 h 2648903"/>
              <a:gd name="connsiteX55" fmla="*/ 1508077 w 3821373"/>
              <a:gd name="connsiteY55" fmla="*/ 1086234 h 2648903"/>
              <a:gd name="connsiteX56" fmla="*/ 1528549 w 3821373"/>
              <a:gd name="connsiteY56" fmla="*/ 1072586 h 2648903"/>
              <a:gd name="connsiteX57" fmla="*/ 1535373 w 3821373"/>
              <a:gd name="connsiteY57" fmla="*/ 1052115 h 2648903"/>
              <a:gd name="connsiteX58" fmla="*/ 1569492 w 3821373"/>
              <a:gd name="connsiteY58" fmla="*/ 1011171 h 2648903"/>
              <a:gd name="connsiteX59" fmla="*/ 1576316 w 3821373"/>
              <a:gd name="connsiteY59" fmla="*/ 990700 h 2648903"/>
              <a:gd name="connsiteX60" fmla="*/ 1603612 w 3821373"/>
              <a:gd name="connsiteY60" fmla="*/ 949756 h 2648903"/>
              <a:gd name="connsiteX61" fmla="*/ 1617259 w 3821373"/>
              <a:gd name="connsiteY61" fmla="*/ 929285 h 2648903"/>
              <a:gd name="connsiteX62" fmla="*/ 1637731 w 3821373"/>
              <a:gd name="connsiteY62" fmla="*/ 908813 h 2648903"/>
              <a:gd name="connsiteX63" fmla="*/ 1644555 w 3821373"/>
              <a:gd name="connsiteY63" fmla="*/ 888342 h 2648903"/>
              <a:gd name="connsiteX64" fmla="*/ 1658203 w 3821373"/>
              <a:gd name="connsiteY64" fmla="*/ 861046 h 2648903"/>
              <a:gd name="connsiteX65" fmla="*/ 1665027 w 3821373"/>
              <a:gd name="connsiteY65" fmla="*/ 820103 h 2648903"/>
              <a:gd name="connsiteX66" fmla="*/ 1651379 w 3821373"/>
              <a:gd name="connsiteY66" fmla="*/ 540324 h 2648903"/>
              <a:gd name="connsiteX67" fmla="*/ 1610436 w 3821373"/>
              <a:gd name="connsiteY67" fmla="*/ 553971 h 2648903"/>
              <a:gd name="connsiteX68" fmla="*/ 1610436 w 3821373"/>
              <a:gd name="connsiteY68" fmla="*/ 431142 h 2648903"/>
              <a:gd name="connsiteX69" fmla="*/ 1583140 w 3821373"/>
              <a:gd name="connsiteY69" fmla="*/ 424318 h 2648903"/>
              <a:gd name="connsiteX70" fmla="*/ 1562668 w 3821373"/>
              <a:gd name="connsiteY70" fmla="*/ 410670 h 2648903"/>
              <a:gd name="connsiteX71" fmla="*/ 1521725 w 3821373"/>
              <a:gd name="connsiteY71" fmla="*/ 397022 h 2648903"/>
              <a:gd name="connsiteX72" fmla="*/ 1501254 w 3821373"/>
              <a:gd name="connsiteY72" fmla="*/ 356079 h 2648903"/>
              <a:gd name="connsiteX73" fmla="*/ 1473958 w 3821373"/>
              <a:gd name="connsiteY73" fmla="*/ 294664 h 2648903"/>
              <a:gd name="connsiteX74" fmla="*/ 1453486 w 3821373"/>
              <a:gd name="connsiteY74" fmla="*/ 287840 h 2648903"/>
              <a:gd name="connsiteX75" fmla="*/ 1446662 w 3821373"/>
              <a:gd name="connsiteY75" fmla="*/ 267368 h 2648903"/>
              <a:gd name="connsiteX76" fmla="*/ 1433015 w 3821373"/>
              <a:gd name="connsiteY76" fmla="*/ 233249 h 2648903"/>
              <a:gd name="connsiteX77" fmla="*/ 1460310 w 3821373"/>
              <a:gd name="connsiteY77" fmla="*/ 103595 h 2648903"/>
              <a:gd name="connsiteX78" fmla="*/ 1487606 w 3821373"/>
              <a:gd name="connsiteY78" fmla="*/ 96771 h 2648903"/>
              <a:gd name="connsiteX79" fmla="*/ 1508077 w 3821373"/>
              <a:gd name="connsiteY79" fmla="*/ 83124 h 2648903"/>
              <a:gd name="connsiteX80" fmla="*/ 1528549 w 3821373"/>
              <a:gd name="connsiteY80" fmla="*/ 76300 h 2648903"/>
              <a:gd name="connsiteX81" fmla="*/ 1555845 w 3821373"/>
              <a:gd name="connsiteY81" fmla="*/ 62652 h 2648903"/>
              <a:gd name="connsiteX82" fmla="*/ 1658203 w 3821373"/>
              <a:gd name="connsiteY82" fmla="*/ 69476 h 2648903"/>
              <a:gd name="connsiteX83" fmla="*/ 1705970 w 3821373"/>
              <a:gd name="connsiteY83" fmla="*/ 83124 h 2648903"/>
              <a:gd name="connsiteX84" fmla="*/ 1753737 w 3821373"/>
              <a:gd name="connsiteY84" fmla="*/ 89948 h 2648903"/>
              <a:gd name="connsiteX85" fmla="*/ 1821976 w 3821373"/>
              <a:gd name="connsiteY85" fmla="*/ 110419 h 2648903"/>
              <a:gd name="connsiteX86" fmla="*/ 1903862 w 3821373"/>
              <a:gd name="connsiteY86" fmla="*/ 130891 h 2648903"/>
              <a:gd name="connsiteX87" fmla="*/ 2033516 w 3821373"/>
              <a:gd name="connsiteY87" fmla="*/ 137715 h 2648903"/>
              <a:gd name="connsiteX88" fmla="*/ 2374710 w 3821373"/>
              <a:gd name="connsiteY88" fmla="*/ 130891 h 2648903"/>
              <a:gd name="connsiteX89" fmla="*/ 2402006 w 3821373"/>
              <a:gd name="connsiteY89" fmla="*/ 117243 h 2648903"/>
              <a:gd name="connsiteX90" fmla="*/ 2422477 w 3821373"/>
              <a:gd name="connsiteY90" fmla="*/ 110419 h 2648903"/>
              <a:gd name="connsiteX91" fmla="*/ 2463421 w 3821373"/>
              <a:gd name="connsiteY91" fmla="*/ 89948 h 2648903"/>
              <a:gd name="connsiteX92" fmla="*/ 2504364 w 3821373"/>
              <a:gd name="connsiteY92" fmla="*/ 69476 h 2648903"/>
              <a:gd name="connsiteX93" fmla="*/ 2524836 w 3821373"/>
              <a:gd name="connsiteY93" fmla="*/ 55828 h 2648903"/>
              <a:gd name="connsiteX94" fmla="*/ 2545307 w 3821373"/>
              <a:gd name="connsiteY94" fmla="*/ 49004 h 2648903"/>
              <a:gd name="connsiteX95" fmla="*/ 2586251 w 3821373"/>
              <a:gd name="connsiteY95" fmla="*/ 28533 h 2648903"/>
              <a:gd name="connsiteX96" fmla="*/ 2613546 w 3821373"/>
              <a:gd name="connsiteY96" fmla="*/ 8061 h 2648903"/>
              <a:gd name="connsiteX97" fmla="*/ 2722728 w 3821373"/>
              <a:gd name="connsiteY97" fmla="*/ 8061 h 2648903"/>
              <a:gd name="connsiteX98" fmla="*/ 2763671 w 3821373"/>
              <a:gd name="connsiteY98" fmla="*/ 42180 h 2648903"/>
              <a:gd name="connsiteX99" fmla="*/ 2784143 w 3821373"/>
              <a:gd name="connsiteY99" fmla="*/ 49004 h 2648903"/>
              <a:gd name="connsiteX100" fmla="*/ 2811439 w 3821373"/>
              <a:gd name="connsiteY100" fmla="*/ 83124 h 2648903"/>
              <a:gd name="connsiteX101" fmla="*/ 2825086 w 3821373"/>
              <a:gd name="connsiteY101" fmla="*/ 103595 h 2648903"/>
              <a:gd name="connsiteX102" fmla="*/ 2831910 w 3821373"/>
              <a:gd name="connsiteY102" fmla="*/ 124067 h 2648903"/>
              <a:gd name="connsiteX103" fmla="*/ 2852382 w 3821373"/>
              <a:gd name="connsiteY103" fmla="*/ 130891 h 2648903"/>
              <a:gd name="connsiteX104" fmla="*/ 2859206 w 3821373"/>
              <a:gd name="connsiteY104" fmla="*/ 151362 h 2648903"/>
              <a:gd name="connsiteX105" fmla="*/ 2879677 w 3821373"/>
              <a:gd name="connsiteY105" fmla="*/ 158186 h 2648903"/>
              <a:gd name="connsiteX106" fmla="*/ 2920621 w 3821373"/>
              <a:gd name="connsiteY106" fmla="*/ 178658 h 2648903"/>
              <a:gd name="connsiteX107" fmla="*/ 2941092 w 3821373"/>
              <a:gd name="connsiteY107" fmla="*/ 192306 h 2648903"/>
              <a:gd name="connsiteX108" fmla="*/ 2961564 w 3821373"/>
              <a:gd name="connsiteY108" fmla="*/ 199130 h 2648903"/>
              <a:gd name="connsiteX109" fmla="*/ 2968388 w 3821373"/>
              <a:gd name="connsiteY109" fmla="*/ 219601 h 2648903"/>
              <a:gd name="connsiteX110" fmla="*/ 3002507 w 3821373"/>
              <a:gd name="connsiteY110" fmla="*/ 233249 h 2648903"/>
              <a:gd name="connsiteX111" fmla="*/ 3043451 w 3821373"/>
              <a:gd name="connsiteY111" fmla="*/ 246897 h 2648903"/>
              <a:gd name="connsiteX112" fmla="*/ 3070746 w 3821373"/>
              <a:gd name="connsiteY112" fmla="*/ 287840 h 2648903"/>
              <a:gd name="connsiteX113" fmla="*/ 3098042 w 3821373"/>
              <a:gd name="connsiteY113" fmla="*/ 301488 h 2648903"/>
              <a:gd name="connsiteX114" fmla="*/ 3118513 w 3821373"/>
              <a:gd name="connsiteY114" fmla="*/ 308312 h 2648903"/>
              <a:gd name="connsiteX115" fmla="*/ 3159457 w 3821373"/>
              <a:gd name="connsiteY115" fmla="*/ 328783 h 2648903"/>
              <a:gd name="connsiteX116" fmla="*/ 3179928 w 3821373"/>
              <a:gd name="connsiteY116" fmla="*/ 342431 h 2648903"/>
              <a:gd name="connsiteX117" fmla="*/ 3220871 w 3821373"/>
              <a:gd name="connsiteY117" fmla="*/ 356079 h 2648903"/>
              <a:gd name="connsiteX118" fmla="*/ 3241343 w 3821373"/>
              <a:gd name="connsiteY118" fmla="*/ 369727 h 2648903"/>
              <a:gd name="connsiteX119" fmla="*/ 3282286 w 3821373"/>
              <a:gd name="connsiteY119" fmla="*/ 390198 h 2648903"/>
              <a:gd name="connsiteX120" fmla="*/ 3289110 w 3821373"/>
              <a:gd name="connsiteY120" fmla="*/ 410670 h 2648903"/>
              <a:gd name="connsiteX121" fmla="*/ 3309582 w 3821373"/>
              <a:gd name="connsiteY121" fmla="*/ 417494 h 2648903"/>
              <a:gd name="connsiteX122" fmla="*/ 3350525 w 3821373"/>
              <a:gd name="connsiteY122" fmla="*/ 437965 h 2648903"/>
              <a:gd name="connsiteX123" fmla="*/ 3357349 w 3821373"/>
              <a:gd name="connsiteY123" fmla="*/ 458437 h 2648903"/>
              <a:gd name="connsiteX124" fmla="*/ 3377821 w 3821373"/>
              <a:gd name="connsiteY124" fmla="*/ 465261 h 2648903"/>
              <a:gd name="connsiteX125" fmla="*/ 3398292 w 3821373"/>
              <a:gd name="connsiteY125" fmla="*/ 478909 h 2648903"/>
              <a:gd name="connsiteX126" fmla="*/ 3418764 w 3821373"/>
              <a:gd name="connsiteY126" fmla="*/ 485733 h 2648903"/>
              <a:gd name="connsiteX127" fmla="*/ 3439236 w 3821373"/>
              <a:gd name="connsiteY127" fmla="*/ 499380 h 2648903"/>
              <a:gd name="connsiteX128" fmla="*/ 3459707 w 3821373"/>
              <a:gd name="connsiteY128" fmla="*/ 506204 h 2648903"/>
              <a:gd name="connsiteX129" fmla="*/ 3500651 w 3821373"/>
              <a:gd name="connsiteY129" fmla="*/ 526676 h 2648903"/>
              <a:gd name="connsiteX130" fmla="*/ 3514298 w 3821373"/>
              <a:gd name="connsiteY130" fmla="*/ 547148 h 2648903"/>
              <a:gd name="connsiteX131" fmla="*/ 3589361 w 3821373"/>
              <a:gd name="connsiteY131" fmla="*/ 567619 h 2648903"/>
              <a:gd name="connsiteX132" fmla="*/ 3609833 w 3821373"/>
              <a:gd name="connsiteY132" fmla="*/ 581267 h 2648903"/>
              <a:gd name="connsiteX133" fmla="*/ 3759958 w 3821373"/>
              <a:gd name="connsiteY133" fmla="*/ 594915 h 2648903"/>
              <a:gd name="connsiteX134" fmla="*/ 3780430 w 3821373"/>
              <a:gd name="connsiteY134" fmla="*/ 608562 h 2648903"/>
              <a:gd name="connsiteX135" fmla="*/ 3800901 w 3821373"/>
              <a:gd name="connsiteY135" fmla="*/ 615386 h 2648903"/>
              <a:gd name="connsiteX136" fmla="*/ 3807725 w 3821373"/>
              <a:gd name="connsiteY136" fmla="*/ 635858 h 2648903"/>
              <a:gd name="connsiteX137" fmla="*/ 3821373 w 3821373"/>
              <a:gd name="connsiteY137" fmla="*/ 656330 h 2648903"/>
              <a:gd name="connsiteX138" fmla="*/ 3807725 w 3821373"/>
              <a:gd name="connsiteY138" fmla="*/ 697273 h 2648903"/>
              <a:gd name="connsiteX139" fmla="*/ 3787254 w 3821373"/>
              <a:gd name="connsiteY139" fmla="*/ 717745 h 2648903"/>
              <a:gd name="connsiteX140" fmla="*/ 3766782 w 3821373"/>
              <a:gd name="connsiteY140" fmla="*/ 724568 h 2648903"/>
              <a:gd name="connsiteX141" fmla="*/ 3568889 w 3821373"/>
              <a:gd name="connsiteY141" fmla="*/ 738216 h 2648903"/>
              <a:gd name="connsiteX142" fmla="*/ 3493827 w 3821373"/>
              <a:gd name="connsiteY142" fmla="*/ 745040 h 2648903"/>
              <a:gd name="connsiteX143" fmla="*/ 3384645 w 3821373"/>
              <a:gd name="connsiteY143" fmla="*/ 765512 h 2648903"/>
              <a:gd name="connsiteX144" fmla="*/ 3364173 w 3821373"/>
              <a:gd name="connsiteY144" fmla="*/ 779159 h 2648903"/>
              <a:gd name="connsiteX145" fmla="*/ 3343701 w 3821373"/>
              <a:gd name="connsiteY145" fmla="*/ 785983 h 2648903"/>
              <a:gd name="connsiteX146" fmla="*/ 3323230 w 3821373"/>
              <a:gd name="connsiteY146" fmla="*/ 799631 h 2648903"/>
              <a:gd name="connsiteX147" fmla="*/ 3275462 w 3821373"/>
              <a:gd name="connsiteY147" fmla="*/ 813279 h 2648903"/>
              <a:gd name="connsiteX148" fmla="*/ 3254991 w 3821373"/>
              <a:gd name="connsiteY148" fmla="*/ 854222 h 2648903"/>
              <a:gd name="connsiteX149" fmla="*/ 3234519 w 3821373"/>
              <a:gd name="connsiteY149" fmla="*/ 895165 h 2648903"/>
              <a:gd name="connsiteX150" fmla="*/ 3214048 w 3821373"/>
              <a:gd name="connsiteY150" fmla="*/ 936109 h 2648903"/>
              <a:gd name="connsiteX151" fmla="*/ 3207224 w 3821373"/>
              <a:gd name="connsiteY151" fmla="*/ 956580 h 2648903"/>
              <a:gd name="connsiteX152" fmla="*/ 3193576 w 3821373"/>
              <a:gd name="connsiteY152" fmla="*/ 977052 h 2648903"/>
              <a:gd name="connsiteX153" fmla="*/ 3179928 w 3821373"/>
              <a:gd name="connsiteY153" fmla="*/ 1017995 h 2648903"/>
              <a:gd name="connsiteX154" fmla="*/ 3166280 w 3821373"/>
              <a:gd name="connsiteY154" fmla="*/ 1045291 h 2648903"/>
              <a:gd name="connsiteX155" fmla="*/ 3138985 w 3821373"/>
              <a:gd name="connsiteY155" fmla="*/ 1134001 h 2648903"/>
              <a:gd name="connsiteX156" fmla="*/ 3125337 w 3821373"/>
              <a:gd name="connsiteY156" fmla="*/ 1161297 h 2648903"/>
              <a:gd name="connsiteX157" fmla="*/ 3104865 w 3821373"/>
              <a:gd name="connsiteY157" fmla="*/ 1522962 h 2648903"/>
              <a:gd name="connsiteX158" fmla="*/ 3084394 w 3821373"/>
              <a:gd name="connsiteY158" fmla="*/ 1563906 h 2648903"/>
              <a:gd name="connsiteX159" fmla="*/ 3063922 w 3821373"/>
              <a:gd name="connsiteY159" fmla="*/ 1604849 h 2648903"/>
              <a:gd name="connsiteX160" fmla="*/ 3036627 w 3821373"/>
              <a:gd name="connsiteY160" fmla="*/ 1611673 h 2648903"/>
              <a:gd name="connsiteX161" fmla="*/ 2995683 w 3821373"/>
              <a:gd name="connsiteY161" fmla="*/ 1632145 h 2648903"/>
              <a:gd name="connsiteX162" fmla="*/ 2879677 w 3821373"/>
              <a:gd name="connsiteY162" fmla="*/ 1625321 h 2648903"/>
              <a:gd name="connsiteX163" fmla="*/ 2736376 w 3821373"/>
              <a:gd name="connsiteY163" fmla="*/ 1618497 h 2648903"/>
              <a:gd name="connsiteX164" fmla="*/ 2709080 w 3821373"/>
              <a:gd name="connsiteY164" fmla="*/ 1611673 h 2648903"/>
              <a:gd name="connsiteX165" fmla="*/ 2627194 w 3821373"/>
              <a:gd name="connsiteY165" fmla="*/ 1598025 h 2648903"/>
              <a:gd name="connsiteX166" fmla="*/ 2579427 w 3821373"/>
              <a:gd name="connsiteY166" fmla="*/ 1577554 h 2648903"/>
              <a:gd name="connsiteX167" fmla="*/ 2558955 w 3821373"/>
              <a:gd name="connsiteY167" fmla="*/ 1570730 h 2648903"/>
              <a:gd name="connsiteX168" fmla="*/ 2538483 w 3821373"/>
              <a:gd name="connsiteY168" fmla="*/ 1557082 h 2648903"/>
              <a:gd name="connsiteX169" fmla="*/ 2518012 w 3821373"/>
              <a:gd name="connsiteY169" fmla="*/ 1550258 h 2648903"/>
              <a:gd name="connsiteX170" fmla="*/ 2470245 w 3821373"/>
              <a:gd name="connsiteY170" fmla="*/ 1529786 h 2648903"/>
              <a:gd name="connsiteX171" fmla="*/ 2272352 w 3821373"/>
              <a:gd name="connsiteY171" fmla="*/ 1543434 h 2648903"/>
              <a:gd name="connsiteX172" fmla="*/ 2204113 w 3821373"/>
              <a:gd name="connsiteY172" fmla="*/ 1550258 h 2648903"/>
              <a:gd name="connsiteX173" fmla="*/ 2074459 w 3821373"/>
              <a:gd name="connsiteY173" fmla="*/ 1570730 h 2648903"/>
              <a:gd name="connsiteX174" fmla="*/ 2047164 w 3821373"/>
              <a:gd name="connsiteY174" fmla="*/ 1584377 h 2648903"/>
              <a:gd name="connsiteX175" fmla="*/ 2026692 w 3821373"/>
              <a:gd name="connsiteY175" fmla="*/ 1591201 h 2648903"/>
              <a:gd name="connsiteX176" fmla="*/ 1985749 w 3821373"/>
              <a:gd name="connsiteY176" fmla="*/ 1611673 h 2648903"/>
              <a:gd name="connsiteX177" fmla="*/ 1944806 w 3821373"/>
              <a:gd name="connsiteY177" fmla="*/ 1638968 h 2648903"/>
              <a:gd name="connsiteX178" fmla="*/ 1924334 w 3821373"/>
              <a:gd name="connsiteY178" fmla="*/ 1652616 h 2648903"/>
              <a:gd name="connsiteX179" fmla="*/ 1876567 w 3821373"/>
              <a:gd name="connsiteY179" fmla="*/ 1673088 h 2648903"/>
              <a:gd name="connsiteX180" fmla="*/ 1856095 w 3821373"/>
              <a:gd name="connsiteY180" fmla="*/ 1693559 h 2648903"/>
              <a:gd name="connsiteX181" fmla="*/ 1835624 w 3821373"/>
              <a:gd name="connsiteY181" fmla="*/ 1700383 h 2648903"/>
              <a:gd name="connsiteX182" fmla="*/ 1794680 w 3821373"/>
              <a:gd name="connsiteY182" fmla="*/ 1720855 h 2648903"/>
              <a:gd name="connsiteX183" fmla="*/ 1781033 w 3821373"/>
              <a:gd name="connsiteY183" fmla="*/ 1741327 h 2648903"/>
              <a:gd name="connsiteX184" fmla="*/ 1760561 w 3821373"/>
              <a:gd name="connsiteY184" fmla="*/ 1748151 h 2648903"/>
              <a:gd name="connsiteX185" fmla="*/ 1740089 w 3821373"/>
              <a:gd name="connsiteY185" fmla="*/ 1761798 h 2648903"/>
              <a:gd name="connsiteX186" fmla="*/ 1719618 w 3821373"/>
              <a:gd name="connsiteY186" fmla="*/ 1768622 h 2648903"/>
              <a:gd name="connsiteX187" fmla="*/ 1678674 w 3821373"/>
              <a:gd name="connsiteY187" fmla="*/ 1789094 h 2648903"/>
              <a:gd name="connsiteX188" fmla="*/ 1637731 w 3821373"/>
              <a:gd name="connsiteY188" fmla="*/ 1809565 h 2648903"/>
              <a:gd name="connsiteX189" fmla="*/ 1617259 w 3821373"/>
              <a:gd name="connsiteY189" fmla="*/ 1823213 h 2648903"/>
              <a:gd name="connsiteX190" fmla="*/ 1576316 w 3821373"/>
              <a:gd name="connsiteY190" fmla="*/ 1836861 h 2648903"/>
              <a:gd name="connsiteX191" fmla="*/ 1549021 w 3821373"/>
              <a:gd name="connsiteY191" fmla="*/ 1850509 h 2648903"/>
              <a:gd name="connsiteX192" fmla="*/ 1521725 w 3821373"/>
              <a:gd name="connsiteY192" fmla="*/ 1857333 h 2648903"/>
              <a:gd name="connsiteX193" fmla="*/ 1487606 w 3821373"/>
              <a:gd name="connsiteY193" fmla="*/ 1870980 h 2648903"/>
              <a:gd name="connsiteX194" fmla="*/ 1467134 w 3821373"/>
              <a:gd name="connsiteY194" fmla="*/ 1877804 h 2648903"/>
              <a:gd name="connsiteX195" fmla="*/ 1446662 w 3821373"/>
              <a:gd name="connsiteY195" fmla="*/ 1891452 h 2648903"/>
              <a:gd name="connsiteX196" fmla="*/ 1426191 w 3821373"/>
              <a:gd name="connsiteY196" fmla="*/ 1898276 h 2648903"/>
              <a:gd name="connsiteX197" fmla="*/ 1405719 w 3821373"/>
              <a:gd name="connsiteY197" fmla="*/ 1911924 h 2648903"/>
              <a:gd name="connsiteX198" fmla="*/ 1385248 w 3821373"/>
              <a:gd name="connsiteY198" fmla="*/ 1918748 h 2648903"/>
              <a:gd name="connsiteX199" fmla="*/ 1357952 w 3821373"/>
              <a:gd name="connsiteY199" fmla="*/ 1932395 h 2648903"/>
              <a:gd name="connsiteX200" fmla="*/ 1317009 w 3821373"/>
              <a:gd name="connsiteY200" fmla="*/ 1959691 h 2648903"/>
              <a:gd name="connsiteX201" fmla="*/ 1276065 w 3821373"/>
              <a:gd name="connsiteY201" fmla="*/ 1986986 h 2648903"/>
              <a:gd name="connsiteX202" fmla="*/ 1255594 w 3821373"/>
              <a:gd name="connsiteY202" fmla="*/ 2000634 h 2648903"/>
              <a:gd name="connsiteX203" fmla="*/ 1228298 w 3821373"/>
              <a:gd name="connsiteY203" fmla="*/ 2041577 h 2648903"/>
              <a:gd name="connsiteX204" fmla="*/ 1207827 w 3821373"/>
              <a:gd name="connsiteY204" fmla="*/ 2048401 h 2648903"/>
              <a:gd name="connsiteX205" fmla="*/ 1187355 w 3821373"/>
              <a:gd name="connsiteY205" fmla="*/ 2089345 h 2648903"/>
              <a:gd name="connsiteX206" fmla="*/ 1180531 w 3821373"/>
              <a:gd name="connsiteY206" fmla="*/ 2109816 h 2648903"/>
              <a:gd name="connsiteX207" fmla="*/ 1160059 w 3821373"/>
              <a:gd name="connsiteY207" fmla="*/ 2150759 h 2648903"/>
              <a:gd name="connsiteX208" fmla="*/ 1139588 w 3821373"/>
              <a:gd name="connsiteY208" fmla="*/ 2416891 h 2648903"/>
              <a:gd name="connsiteX209" fmla="*/ 1132764 w 3821373"/>
              <a:gd name="connsiteY209" fmla="*/ 2519249 h 2648903"/>
              <a:gd name="connsiteX210" fmla="*/ 1119116 w 3821373"/>
              <a:gd name="connsiteY210" fmla="*/ 2546545 h 2648903"/>
              <a:gd name="connsiteX211" fmla="*/ 1098645 w 3821373"/>
              <a:gd name="connsiteY211" fmla="*/ 2587488 h 2648903"/>
              <a:gd name="connsiteX212" fmla="*/ 1091821 w 3821373"/>
              <a:gd name="connsiteY212" fmla="*/ 2607959 h 2648903"/>
              <a:gd name="connsiteX213" fmla="*/ 1071349 w 3821373"/>
              <a:gd name="connsiteY213" fmla="*/ 2648903 h 2648903"/>
              <a:gd name="connsiteX214" fmla="*/ 1030406 w 3821373"/>
              <a:gd name="connsiteY214" fmla="*/ 2635255 h 2648903"/>
              <a:gd name="connsiteX215" fmla="*/ 996286 w 3821373"/>
              <a:gd name="connsiteY215" fmla="*/ 2621607 h 2648903"/>
              <a:gd name="connsiteX216" fmla="*/ 968991 w 3821373"/>
              <a:gd name="connsiteY216" fmla="*/ 2614783 h 2648903"/>
              <a:gd name="connsiteX217" fmla="*/ 941695 w 3821373"/>
              <a:gd name="connsiteY217" fmla="*/ 2601136 h 2648903"/>
              <a:gd name="connsiteX218" fmla="*/ 921224 w 3821373"/>
              <a:gd name="connsiteY218" fmla="*/ 2594312 h 2648903"/>
              <a:gd name="connsiteX219" fmla="*/ 900752 w 3821373"/>
              <a:gd name="connsiteY219" fmla="*/ 2580664 h 2648903"/>
              <a:gd name="connsiteX220" fmla="*/ 866633 w 3821373"/>
              <a:gd name="connsiteY220" fmla="*/ 2573840 h 2648903"/>
              <a:gd name="connsiteX221" fmla="*/ 839337 w 3821373"/>
              <a:gd name="connsiteY221" fmla="*/ 2560192 h 2648903"/>
              <a:gd name="connsiteX222" fmla="*/ 798394 w 3821373"/>
              <a:gd name="connsiteY222" fmla="*/ 2546545 h 2648903"/>
              <a:gd name="connsiteX223" fmla="*/ 771098 w 3821373"/>
              <a:gd name="connsiteY223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38299 w 3821373"/>
              <a:gd name="connsiteY44" fmla="*/ 1653861 h 2648903"/>
              <a:gd name="connsiteX45" fmla="*/ 1337480 w 3821373"/>
              <a:gd name="connsiteY45" fmla="*/ 1577554 h 2648903"/>
              <a:gd name="connsiteX46" fmla="*/ 1364776 w 3821373"/>
              <a:gd name="connsiteY46" fmla="*/ 1495667 h 2648903"/>
              <a:gd name="connsiteX47" fmla="*/ 1378424 w 3821373"/>
              <a:gd name="connsiteY47" fmla="*/ 1447900 h 2648903"/>
              <a:gd name="connsiteX48" fmla="*/ 1398895 w 3821373"/>
              <a:gd name="connsiteY48" fmla="*/ 1325070 h 2648903"/>
              <a:gd name="connsiteX49" fmla="*/ 1405719 w 3821373"/>
              <a:gd name="connsiteY49" fmla="*/ 1270479 h 2648903"/>
              <a:gd name="connsiteX50" fmla="*/ 1419367 w 3821373"/>
              <a:gd name="connsiteY50" fmla="*/ 1236359 h 2648903"/>
              <a:gd name="connsiteX51" fmla="*/ 1439839 w 3821373"/>
              <a:gd name="connsiteY51" fmla="*/ 1188592 h 2648903"/>
              <a:gd name="connsiteX52" fmla="*/ 1467134 w 3821373"/>
              <a:gd name="connsiteY52" fmla="*/ 1147649 h 2648903"/>
              <a:gd name="connsiteX53" fmla="*/ 1494430 w 3821373"/>
              <a:gd name="connsiteY53" fmla="*/ 1106706 h 2648903"/>
              <a:gd name="connsiteX54" fmla="*/ 1508077 w 3821373"/>
              <a:gd name="connsiteY54" fmla="*/ 1086234 h 2648903"/>
              <a:gd name="connsiteX55" fmla="*/ 1528549 w 3821373"/>
              <a:gd name="connsiteY55" fmla="*/ 1072586 h 2648903"/>
              <a:gd name="connsiteX56" fmla="*/ 1535373 w 3821373"/>
              <a:gd name="connsiteY56" fmla="*/ 1052115 h 2648903"/>
              <a:gd name="connsiteX57" fmla="*/ 1569492 w 3821373"/>
              <a:gd name="connsiteY57" fmla="*/ 1011171 h 2648903"/>
              <a:gd name="connsiteX58" fmla="*/ 1576316 w 3821373"/>
              <a:gd name="connsiteY58" fmla="*/ 990700 h 2648903"/>
              <a:gd name="connsiteX59" fmla="*/ 1603612 w 3821373"/>
              <a:gd name="connsiteY59" fmla="*/ 949756 h 2648903"/>
              <a:gd name="connsiteX60" fmla="*/ 1617259 w 3821373"/>
              <a:gd name="connsiteY60" fmla="*/ 929285 h 2648903"/>
              <a:gd name="connsiteX61" fmla="*/ 1637731 w 3821373"/>
              <a:gd name="connsiteY61" fmla="*/ 908813 h 2648903"/>
              <a:gd name="connsiteX62" fmla="*/ 1644555 w 3821373"/>
              <a:gd name="connsiteY62" fmla="*/ 888342 h 2648903"/>
              <a:gd name="connsiteX63" fmla="*/ 1658203 w 3821373"/>
              <a:gd name="connsiteY63" fmla="*/ 861046 h 2648903"/>
              <a:gd name="connsiteX64" fmla="*/ 1665027 w 3821373"/>
              <a:gd name="connsiteY64" fmla="*/ 820103 h 2648903"/>
              <a:gd name="connsiteX65" fmla="*/ 1651379 w 3821373"/>
              <a:gd name="connsiteY65" fmla="*/ 540324 h 2648903"/>
              <a:gd name="connsiteX66" fmla="*/ 1610436 w 3821373"/>
              <a:gd name="connsiteY66" fmla="*/ 553971 h 2648903"/>
              <a:gd name="connsiteX67" fmla="*/ 1610436 w 3821373"/>
              <a:gd name="connsiteY67" fmla="*/ 431142 h 2648903"/>
              <a:gd name="connsiteX68" fmla="*/ 1583140 w 3821373"/>
              <a:gd name="connsiteY68" fmla="*/ 424318 h 2648903"/>
              <a:gd name="connsiteX69" fmla="*/ 1562668 w 3821373"/>
              <a:gd name="connsiteY69" fmla="*/ 410670 h 2648903"/>
              <a:gd name="connsiteX70" fmla="*/ 1521725 w 3821373"/>
              <a:gd name="connsiteY70" fmla="*/ 397022 h 2648903"/>
              <a:gd name="connsiteX71" fmla="*/ 1501254 w 3821373"/>
              <a:gd name="connsiteY71" fmla="*/ 356079 h 2648903"/>
              <a:gd name="connsiteX72" fmla="*/ 1473958 w 3821373"/>
              <a:gd name="connsiteY72" fmla="*/ 294664 h 2648903"/>
              <a:gd name="connsiteX73" fmla="*/ 1453486 w 3821373"/>
              <a:gd name="connsiteY73" fmla="*/ 287840 h 2648903"/>
              <a:gd name="connsiteX74" fmla="*/ 1446662 w 3821373"/>
              <a:gd name="connsiteY74" fmla="*/ 267368 h 2648903"/>
              <a:gd name="connsiteX75" fmla="*/ 1433015 w 3821373"/>
              <a:gd name="connsiteY75" fmla="*/ 233249 h 2648903"/>
              <a:gd name="connsiteX76" fmla="*/ 1460310 w 3821373"/>
              <a:gd name="connsiteY76" fmla="*/ 103595 h 2648903"/>
              <a:gd name="connsiteX77" fmla="*/ 1487606 w 3821373"/>
              <a:gd name="connsiteY77" fmla="*/ 96771 h 2648903"/>
              <a:gd name="connsiteX78" fmla="*/ 1508077 w 3821373"/>
              <a:gd name="connsiteY78" fmla="*/ 83124 h 2648903"/>
              <a:gd name="connsiteX79" fmla="*/ 1528549 w 3821373"/>
              <a:gd name="connsiteY79" fmla="*/ 76300 h 2648903"/>
              <a:gd name="connsiteX80" fmla="*/ 1555845 w 3821373"/>
              <a:gd name="connsiteY80" fmla="*/ 62652 h 2648903"/>
              <a:gd name="connsiteX81" fmla="*/ 1658203 w 3821373"/>
              <a:gd name="connsiteY81" fmla="*/ 69476 h 2648903"/>
              <a:gd name="connsiteX82" fmla="*/ 1705970 w 3821373"/>
              <a:gd name="connsiteY82" fmla="*/ 83124 h 2648903"/>
              <a:gd name="connsiteX83" fmla="*/ 1753737 w 3821373"/>
              <a:gd name="connsiteY83" fmla="*/ 89948 h 2648903"/>
              <a:gd name="connsiteX84" fmla="*/ 1821976 w 3821373"/>
              <a:gd name="connsiteY84" fmla="*/ 110419 h 2648903"/>
              <a:gd name="connsiteX85" fmla="*/ 1903862 w 3821373"/>
              <a:gd name="connsiteY85" fmla="*/ 130891 h 2648903"/>
              <a:gd name="connsiteX86" fmla="*/ 2033516 w 3821373"/>
              <a:gd name="connsiteY86" fmla="*/ 137715 h 2648903"/>
              <a:gd name="connsiteX87" fmla="*/ 2374710 w 3821373"/>
              <a:gd name="connsiteY87" fmla="*/ 130891 h 2648903"/>
              <a:gd name="connsiteX88" fmla="*/ 2402006 w 3821373"/>
              <a:gd name="connsiteY88" fmla="*/ 117243 h 2648903"/>
              <a:gd name="connsiteX89" fmla="*/ 2422477 w 3821373"/>
              <a:gd name="connsiteY89" fmla="*/ 110419 h 2648903"/>
              <a:gd name="connsiteX90" fmla="*/ 2463421 w 3821373"/>
              <a:gd name="connsiteY90" fmla="*/ 89948 h 2648903"/>
              <a:gd name="connsiteX91" fmla="*/ 2504364 w 3821373"/>
              <a:gd name="connsiteY91" fmla="*/ 69476 h 2648903"/>
              <a:gd name="connsiteX92" fmla="*/ 2524836 w 3821373"/>
              <a:gd name="connsiteY92" fmla="*/ 55828 h 2648903"/>
              <a:gd name="connsiteX93" fmla="*/ 2545307 w 3821373"/>
              <a:gd name="connsiteY93" fmla="*/ 49004 h 2648903"/>
              <a:gd name="connsiteX94" fmla="*/ 2586251 w 3821373"/>
              <a:gd name="connsiteY94" fmla="*/ 28533 h 2648903"/>
              <a:gd name="connsiteX95" fmla="*/ 2613546 w 3821373"/>
              <a:gd name="connsiteY95" fmla="*/ 8061 h 2648903"/>
              <a:gd name="connsiteX96" fmla="*/ 2722728 w 3821373"/>
              <a:gd name="connsiteY96" fmla="*/ 8061 h 2648903"/>
              <a:gd name="connsiteX97" fmla="*/ 2763671 w 3821373"/>
              <a:gd name="connsiteY97" fmla="*/ 42180 h 2648903"/>
              <a:gd name="connsiteX98" fmla="*/ 2784143 w 3821373"/>
              <a:gd name="connsiteY98" fmla="*/ 49004 h 2648903"/>
              <a:gd name="connsiteX99" fmla="*/ 2811439 w 3821373"/>
              <a:gd name="connsiteY99" fmla="*/ 83124 h 2648903"/>
              <a:gd name="connsiteX100" fmla="*/ 2825086 w 3821373"/>
              <a:gd name="connsiteY100" fmla="*/ 103595 h 2648903"/>
              <a:gd name="connsiteX101" fmla="*/ 2831910 w 3821373"/>
              <a:gd name="connsiteY101" fmla="*/ 124067 h 2648903"/>
              <a:gd name="connsiteX102" fmla="*/ 2852382 w 3821373"/>
              <a:gd name="connsiteY102" fmla="*/ 130891 h 2648903"/>
              <a:gd name="connsiteX103" fmla="*/ 2859206 w 3821373"/>
              <a:gd name="connsiteY103" fmla="*/ 151362 h 2648903"/>
              <a:gd name="connsiteX104" fmla="*/ 2879677 w 3821373"/>
              <a:gd name="connsiteY104" fmla="*/ 158186 h 2648903"/>
              <a:gd name="connsiteX105" fmla="*/ 2920621 w 3821373"/>
              <a:gd name="connsiteY105" fmla="*/ 178658 h 2648903"/>
              <a:gd name="connsiteX106" fmla="*/ 2941092 w 3821373"/>
              <a:gd name="connsiteY106" fmla="*/ 192306 h 2648903"/>
              <a:gd name="connsiteX107" fmla="*/ 2961564 w 3821373"/>
              <a:gd name="connsiteY107" fmla="*/ 199130 h 2648903"/>
              <a:gd name="connsiteX108" fmla="*/ 2968388 w 3821373"/>
              <a:gd name="connsiteY108" fmla="*/ 219601 h 2648903"/>
              <a:gd name="connsiteX109" fmla="*/ 3002507 w 3821373"/>
              <a:gd name="connsiteY109" fmla="*/ 233249 h 2648903"/>
              <a:gd name="connsiteX110" fmla="*/ 3043451 w 3821373"/>
              <a:gd name="connsiteY110" fmla="*/ 246897 h 2648903"/>
              <a:gd name="connsiteX111" fmla="*/ 3070746 w 3821373"/>
              <a:gd name="connsiteY111" fmla="*/ 287840 h 2648903"/>
              <a:gd name="connsiteX112" fmla="*/ 3098042 w 3821373"/>
              <a:gd name="connsiteY112" fmla="*/ 301488 h 2648903"/>
              <a:gd name="connsiteX113" fmla="*/ 3118513 w 3821373"/>
              <a:gd name="connsiteY113" fmla="*/ 308312 h 2648903"/>
              <a:gd name="connsiteX114" fmla="*/ 3159457 w 3821373"/>
              <a:gd name="connsiteY114" fmla="*/ 328783 h 2648903"/>
              <a:gd name="connsiteX115" fmla="*/ 3179928 w 3821373"/>
              <a:gd name="connsiteY115" fmla="*/ 342431 h 2648903"/>
              <a:gd name="connsiteX116" fmla="*/ 3220871 w 3821373"/>
              <a:gd name="connsiteY116" fmla="*/ 356079 h 2648903"/>
              <a:gd name="connsiteX117" fmla="*/ 3241343 w 3821373"/>
              <a:gd name="connsiteY117" fmla="*/ 369727 h 2648903"/>
              <a:gd name="connsiteX118" fmla="*/ 3282286 w 3821373"/>
              <a:gd name="connsiteY118" fmla="*/ 390198 h 2648903"/>
              <a:gd name="connsiteX119" fmla="*/ 3289110 w 3821373"/>
              <a:gd name="connsiteY119" fmla="*/ 410670 h 2648903"/>
              <a:gd name="connsiteX120" fmla="*/ 3309582 w 3821373"/>
              <a:gd name="connsiteY120" fmla="*/ 417494 h 2648903"/>
              <a:gd name="connsiteX121" fmla="*/ 3350525 w 3821373"/>
              <a:gd name="connsiteY121" fmla="*/ 437965 h 2648903"/>
              <a:gd name="connsiteX122" fmla="*/ 3357349 w 3821373"/>
              <a:gd name="connsiteY122" fmla="*/ 458437 h 2648903"/>
              <a:gd name="connsiteX123" fmla="*/ 3377821 w 3821373"/>
              <a:gd name="connsiteY123" fmla="*/ 465261 h 2648903"/>
              <a:gd name="connsiteX124" fmla="*/ 3398292 w 3821373"/>
              <a:gd name="connsiteY124" fmla="*/ 478909 h 2648903"/>
              <a:gd name="connsiteX125" fmla="*/ 3418764 w 3821373"/>
              <a:gd name="connsiteY125" fmla="*/ 485733 h 2648903"/>
              <a:gd name="connsiteX126" fmla="*/ 3439236 w 3821373"/>
              <a:gd name="connsiteY126" fmla="*/ 499380 h 2648903"/>
              <a:gd name="connsiteX127" fmla="*/ 3459707 w 3821373"/>
              <a:gd name="connsiteY127" fmla="*/ 506204 h 2648903"/>
              <a:gd name="connsiteX128" fmla="*/ 3500651 w 3821373"/>
              <a:gd name="connsiteY128" fmla="*/ 526676 h 2648903"/>
              <a:gd name="connsiteX129" fmla="*/ 3514298 w 3821373"/>
              <a:gd name="connsiteY129" fmla="*/ 547148 h 2648903"/>
              <a:gd name="connsiteX130" fmla="*/ 3589361 w 3821373"/>
              <a:gd name="connsiteY130" fmla="*/ 567619 h 2648903"/>
              <a:gd name="connsiteX131" fmla="*/ 3609833 w 3821373"/>
              <a:gd name="connsiteY131" fmla="*/ 581267 h 2648903"/>
              <a:gd name="connsiteX132" fmla="*/ 3759958 w 3821373"/>
              <a:gd name="connsiteY132" fmla="*/ 594915 h 2648903"/>
              <a:gd name="connsiteX133" fmla="*/ 3780430 w 3821373"/>
              <a:gd name="connsiteY133" fmla="*/ 608562 h 2648903"/>
              <a:gd name="connsiteX134" fmla="*/ 3800901 w 3821373"/>
              <a:gd name="connsiteY134" fmla="*/ 615386 h 2648903"/>
              <a:gd name="connsiteX135" fmla="*/ 3807725 w 3821373"/>
              <a:gd name="connsiteY135" fmla="*/ 635858 h 2648903"/>
              <a:gd name="connsiteX136" fmla="*/ 3821373 w 3821373"/>
              <a:gd name="connsiteY136" fmla="*/ 656330 h 2648903"/>
              <a:gd name="connsiteX137" fmla="*/ 3807725 w 3821373"/>
              <a:gd name="connsiteY137" fmla="*/ 697273 h 2648903"/>
              <a:gd name="connsiteX138" fmla="*/ 3787254 w 3821373"/>
              <a:gd name="connsiteY138" fmla="*/ 717745 h 2648903"/>
              <a:gd name="connsiteX139" fmla="*/ 3766782 w 3821373"/>
              <a:gd name="connsiteY139" fmla="*/ 724568 h 2648903"/>
              <a:gd name="connsiteX140" fmla="*/ 3568889 w 3821373"/>
              <a:gd name="connsiteY140" fmla="*/ 738216 h 2648903"/>
              <a:gd name="connsiteX141" fmla="*/ 3493827 w 3821373"/>
              <a:gd name="connsiteY141" fmla="*/ 745040 h 2648903"/>
              <a:gd name="connsiteX142" fmla="*/ 3384645 w 3821373"/>
              <a:gd name="connsiteY142" fmla="*/ 765512 h 2648903"/>
              <a:gd name="connsiteX143" fmla="*/ 3364173 w 3821373"/>
              <a:gd name="connsiteY143" fmla="*/ 779159 h 2648903"/>
              <a:gd name="connsiteX144" fmla="*/ 3343701 w 3821373"/>
              <a:gd name="connsiteY144" fmla="*/ 785983 h 2648903"/>
              <a:gd name="connsiteX145" fmla="*/ 3323230 w 3821373"/>
              <a:gd name="connsiteY145" fmla="*/ 799631 h 2648903"/>
              <a:gd name="connsiteX146" fmla="*/ 3275462 w 3821373"/>
              <a:gd name="connsiteY146" fmla="*/ 813279 h 2648903"/>
              <a:gd name="connsiteX147" fmla="*/ 3254991 w 3821373"/>
              <a:gd name="connsiteY147" fmla="*/ 854222 h 2648903"/>
              <a:gd name="connsiteX148" fmla="*/ 3234519 w 3821373"/>
              <a:gd name="connsiteY148" fmla="*/ 895165 h 2648903"/>
              <a:gd name="connsiteX149" fmla="*/ 3214048 w 3821373"/>
              <a:gd name="connsiteY149" fmla="*/ 936109 h 2648903"/>
              <a:gd name="connsiteX150" fmla="*/ 3207224 w 3821373"/>
              <a:gd name="connsiteY150" fmla="*/ 956580 h 2648903"/>
              <a:gd name="connsiteX151" fmla="*/ 3193576 w 3821373"/>
              <a:gd name="connsiteY151" fmla="*/ 977052 h 2648903"/>
              <a:gd name="connsiteX152" fmla="*/ 3179928 w 3821373"/>
              <a:gd name="connsiteY152" fmla="*/ 1017995 h 2648903"/>
              <a:gd name="connsiteX153" fmla="*/ 3166280 w 3821373"/>
              <a:gd name="connsiteY153" fmla="*/ 1045291 h 2648903"/>
              <a:gd name="connsiteX154" fmla="*/ 3138985 w 3821373"/>
              <a:gd name="connsiteY154" fmla="*/ 1134001 h 2648903"/>
              <a:gd name="connsiteX155" fmla="*/ 3125337 w 3821373"/>
              <a:gd name="connsiteY155" fmla="*/ 1161297 h 2648903"/>
              <a:gd name="connsiteX156" fmla="*/ 3104865 w 3821373"/>
              <a:gd name="connsiteY156" fmla="*/ 1522962 h 2648903"/>
              <a:gd name="connsiteX157" fmla="*/ 3084394 w 3821373"/>
              <a:gd name="connsiteY157" fmla="*/ 1563906 h 2648903"/>
              <a:gd name="connsiteX158" fmla="*/ 3063922 w 3821373"/>
              <a:gd name="connsiteY158" fmla="*/ 1604849 h 2648903"/>
              <a:gd name="connsiteX159" fmla="*/ 3036627 w 3821373"/>
              <a:gd name="connsiteY159" fmla="*/ 1611673 h 2648903"/>
              <a:gd name="connsiteX160" fmla="*/ 2995683 w 3821373"/>
              <a:gd name="connsiteY160" fmla="*/ 1632145 h 2648903"/>
              <a:gd name="connsiteX161" fmla="*/ 2879677 w 3821373"/>
              <a:gd name="connsiteY161" fmla="*/ 1625321 h 2648903"/>
              <a:gd name="connsiteX162" fmla="*/ 2736376 w 3821373"/>
              <a:gd name="connsiteY162" fmla="*/ 1618497 h 2648903"/>
              <a:gd name="connsiteX163" fmla="*/ 2709080 w 3821373"/>
              <a:gd name="connsiteY163" fmla="*/ 1611673 h 2648903"/>
              <a:gd name="connsiteX164" fmla="*/ 2627194 w 3821373"/>
              <a:gd name="connsiteY164" fmla="*/ 1598025 h 2648903"/>
              <a:gd name="connsiteX165" fmla="*/ 2579427 w 3821373"/>
              <a:gd name="connsiteY165" fmla="*/ 1577554 h 2648903"/>
              <a:gd name="connsiteX166" fmla="*/ 2558955 w 3821373"/>
              <a:gd name="connsiteY166" fmla="*/ 1570730 h 2648903"/>
              <a:gd name="connsiteX167" fmla="*/ 2538483 w 3821373"/>
              <a:gd name="connsiteY167" fmla="*/ 1557082 h 2648903"/>
              <a:gd name="connsiteX168" fmla="*/ 2518012 w 3821373"/>
              <a:gd name="connsiteY168" fmla="*/ 1550258 h 2648903"/>
              <a:gd name="connsiteX169" fmla="*/ 2470245 w 3821373"/>
              <a:gd name="connsiteY169" fmla="*/ 1529786 h 2648903"/>
              <a:gd name="connsiteX170" fmla="*/ 2272352 w 3821373"/>
              <a:gd name="connsiteY170" fmla="*/ 1543434 h 2648903"/>
              <a:gd name="connsiteX171" fmla="*/ 2204113 w 3821373"/>
              <a:gd name="connsiteY171" fmla="*/ 1550258 h 2648903"/>
              <a:gd name="connsiteX172" fmla="*/ 2074459 w 3821373"/>
              <a:gd name="connsiteY172" fmla="*/ 1570730 h 2648903"/>
              <a:gd name="connsiteX173" fmla="*/ 2047164 w 3821373"/>
              <a:gd name="connsiteY173" fmla="*/ 1584377 h 2648903"/>
              <a:gd name="connsiteX174" fmla="*/ 2026692 w 3821373"/>
              <a:gd name="connsiteY174" fmla="*/ 1591201 h 2648903"/>
              <a:gd name="connsiteX175" fmla="*/ 1985749 w 3821373"/>
              <a:gd name="connsiteY175" fmla="*/ 1611673 h 2648903"/>
              <a:gd name="connsiteX176" fmla="*/ 1944806 w 3821373"/>
              <a:gd name="connsiteY176" fmla="*/ 1638968 h 2648903"/>
              <a:gd name="connsiteX177" fmla="*/ 1924334 w 3821373"/>
              <a:gd name="connsiteY177" fmla="*/ 1652616 h 2648903"/>
              <a:gd name="connsiteX178" fmla="*/ 1876567 w 3821373"/>
              <a:gd name="connsiteY178" fmla="*/ 1673088 h 2648903"/>
              <a:gd name="connsiteX179" fmla="*/ 1856095 w 3821373"/>
              <a:gd name="connsiteY179" fmla="*/ 1693559 h 2648903"/>
              <a:gd name="connsiteX180" fmla="*/ 1835624 w 3821373"/>
              <a:gd name="connsiteY180" fmla="*/ 1700383 h 2648903"/>
              <a:gd name="connsiteX181" fmla="*/ 1794680 w 3821373"/>
              <a:gd name="connsiteY181" fmla="*/ 1720855 h 2648903"/>
              <a:gd name="connsiteX182" fmla="*/ 1781033 w 3821373"/>
              <a:gd name="connsiteY182" fmla="*/ 1741327 h 2648903"/>
              <a:gd name="connsiteX183" fmla="*/ 1760561 w 3821373"/>
              <a:gd name="connsiteY183" fmla="*/ 1748151 h 2648903"/>
              <a:gd name="connsiteX184" fmla="*/ 1740089 w 3821373"/>
              <a:gd name="connsiteY184" fmla="*/ 1761798 h 2648903"/>
              <a:gd name="connsiteX185" fmla="*/ 1719618 w 3821373"/>
              <a:gd name="connsiteY185" fmla="*/ 1768622 h 2648903"/>
              <a:gd name="connsiteX186" fmla="*/ 1678674 w 3821373"/>
              <a:gd name="connsiteY186" fmla="*/ 1789094 h 2648903"/>
              <a:gd name="connsiteX187" fmla="*/ 1637731 w 3821373"/>
              <a:gd name="connsiteY187" fmla="*/ 1809565 h 2648903"/>
              <a:gd name="connsiteX188" fmla="*/ 1617259 w 3821373"/>
              <a:gd name="connsiteY188" fmla="*/ 1823213 h 2648903"/>
              <a:gd name="connsiteX189" fmla="*/ 1576316 w 3821373"/>
              <a:gd name="connsiteY189" fmla="*/ 1836861 h 2648903"/>
              <a:gd name="connsiteX190" fmla="*/ 1549021 w 3821373"/>
              <a:gd name="connsiteY190" fmla="*/ 1850509 h 2648903"/>
              <a:gd name="connsiteX191" fmla="*/ 1521725 w 3821373"/>
              <a:gd name="connsiteY191" fmla="*/ 1857333 h 2648903"/>
              <a:gd name="connsiteX192" fmla="*/ 1487606 w 3821373"/>
              <a:gd name="connsiteY192" fmla="*/ 1870980 h 2648903"/>
              <a:gd name="connsiteX193" fmla="*/ 1467134 w 3821373"/>
              <a:gd name="connsiteY193" fmla="*/ 1877804 h 2648903"/>
              <a:gd name="connsiteX194" fmla="*/ 1446662 w 3821373"/>
              <a:gd name="connsiteY194" fmla="*/ 1891452 h 2648903"/>
              <a:gd name="connsiteX195" fmla="*/ 1426191 w 3821373"/>
              <a:gd name="connsiteY195" fmla="*/ 1898276 h 2648903"/>
              <a:gd name="connsiteX196" fmla="*/ 1405719 w 3821373"/>
              <a:gd name="connsiteY196" fmla="*/ 1911924 h 2648903"/>
              <a:gd name="connsiteX197" fmla="*/ 1385248 w 3821373"/>
              <a:gd name="connsiteY197" fmla="*/ 1918748 h 2648903"/>
              <a:gd name="connsiteX198" fmla="*/ 1357952 w 3821373"/>
              <a:gd name="connsiteY198" fmla="*/ 1932395 h 2648903"/>
              <a:gd name="connsiteX199" fmla="*/ 1317009 w 3821373"/>
              <a:gd name="connsiteY199" fmla="*/ 1959691 h 2648903"/>
              <a:gd name="connsiteX200" fmla="*/ 1276065 w 3821373"/>
              <a:gd name="connsiteY200" fmla="*/ 1986986 h 2648903"/>
              <a:gd name="connsiteX201" fmla="*/ 1255594 w 3821373"/>
              <a:gd name="connsiteY201" fmla="*/ 2000634 h 2648903"/>
              <a:gd name="connsiteX202" fmla="*/ 1228298 w 3821373"/>
              <a:gd name="connsiteY202" fmla="*/ 2041577 h 2648903"/>
              <a:gd name="connsiteX203" fmla="*/ 1207827 w 3821373"/>
              <a:gd name="connsiteY203" fmla="*/ 2048401 h 2648903"/>
              <a:gd name="connsiteX204" fmla="*/ 1187355 w 3821373"/>
              <a:gd name="connsiteY204" fmla="*/ 2089345 h 2648903"/>
              <a:gd name="connsiteX205" fmla="*/ 1180531 w 3821373"/>
              <a:gd name="connsiteY205" fmla="*/ 2109816 h 2648903"/>
              <a:gd name="connsiteX206" fmla="*/ 1160059 w 3821373"/>
              <a:gd name="connsiteY206" fmla="*/ 2150759 h 2648903"/>
              <a:gd name="connsiteX207" fmla="*/ 1139588 w 3821373"/>
              <a:gd name="connsiteY207" fmla="*/ 2416891 h 2648903"/>
              <a:gd name="connsiteX208" fmla="*/ 1132764 w 3821373"/>
              <a:gd name="connsiteY208" fmla="*/ 2519249 h 2648903"/>
              <a:gd name="connsiteX209" fmla="*/ 1119116 w 3821373"/>
              <a:gd name="connsiteY209" fmla="*/ 2546545 h 2648903"/>
              <a:gd name="connsiteX210" fmla="*/ 1098645 w 3821373"/>
              <a:gd name="connsiteY210" fmla="*/ 2587488 h 2648903"/>
              <a:gd name="connsiteX211" fmla="*/ 1091821 w 3821373"/>
              <a:gd name="connsiteY211" fmla="*/ 2607959 h 2648903"/>
              <a:gd name="connsiteX212" fmla="*/ 1071349 w 3821373"/>
              <a:gd name="connsiteY212" fmla="*/ 2648903 h 2648903"/>
              <a:gd name="connsiteX213" fmla="*/ 1030406 w 3821373"/>
              <a:gd name="connsiteY213" fmla="*/ 2635255 h 2648903"/>
              <a:gd name="connsiteX214" fmla="*/ 996286 w 3821373"/>
              <a:gd name="connsiteY214" fmla="*/ 2621607 h 2648903"/>
              <a:gd name="connsiteX215" fmla="*/ 968991 w 3821373"/>
              <a:gd name="connsiteY215" fmla="*/ 2614783 h 2648903"/>
              <a:gd name="connsiteX216" fmla="*/ 941695 w 3821373"/>
              <a:gd name="connsiteY216" fmla="*/ 2601136 h 2648903"/>
              <a:gd name="connsiteX217" fmla="*/ 921224 w 3821373"/>
              <a:gd name="connsiteY217" fmla="*/ 2594312 h 2648903"/>
              <a:gd name="connsiteX218" fmla="*/ 900752 w 3821373"/>
              <a:gd name="connsiteY218" fmla="*/ 2580664 h 2648903"/>
              <a:gd name="connsiteX219" fmla="*/ 866633 w 3821373"/>
              <a:gd name="connsiteY219" fmla="*/ 2573840 h 2648903"/>
              <a:gd name="connsiteX220" fmla="*/ 839337 w 3821373"/>
              <a:gd name="connsiteY220" fmla="*/ 2560192 h 2648903"/>
              <a:gd name="connsiteX221" fmla="*/ 798394 w 3821373"/>
              <a:gd name="connsiteY221" fmla="*/ 2546545 h 2648903"/>
              <a:gd name="connsiteX222" fmla="*/ 771098 w 3821373"/>
              <a:gd name="connsiteY22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38299 w 3821373"/>
              <a:gd name="connsiteY44" fmla="*/ 1653861 h 2648903"/>
              <a:gd name="connsiteX45" fmla="*/ 1364776 w 3821373"/>
              <a:gd name="connsiteY45" fmla="*/ 1495667 h 2648903"/>
              <a:gd name="connsiteX46" fmla="*/ 1378424 w 3821373"/>
              <a:gd name="connsiteY46" fmla="*/ 1447900 h 2648903"/>
              <a:gd name="connsiteX47" fmla="*/ 1398895 w 3821373"/>
              <a:gd name="connsiteY47" fmla="*/ 1325070 h 2648903"/>
              <a:gd name="connsiteX48" fmla="*/ 1405719 w 3821373"/>
              <a:gd name="connsiteY48" fmla="*/ 1270479 h 2648903"/>
              <a:gd name="connsiteX49" fmla="*/ 1419367 w 3821373"/>
              <a:gd name="connsiteY49" fmla="*/ 1236359 h 2648903"/>
              <a:gd name="connsiteX50" fmla="*/ 1439839 w 3821373"/>
              <a:gd name="connsiteY50" fmla="*/ 1188592 h 2648903"/>
              <a:gd name="connsiteX51" fmla="*/ 1467134 w 3821373"/>
              <a:gd name="connsiteY51" fmla="*/ 1147649 h 2648903"/>
              <a:gd name="connsiteX52" fmla="*/ 1494430 w 3821373"/>
              <a:gd name="connsiteY52" fmla="*/ 1106706 h 2648903"/>
              <a:gd name="connsiteX53" fmla="*/ 1508077 w 3821373"/>
              <a:gd name="connsiteY53" fmla="*/ 1086234 h 2648903"/>
              <a:gd name="connsiteX54" fmla="*/ 1528549 w 3821373"/>
              <a:gd name="connsiteY54" fmla="*/ 1072586 h 2648903"/>
              <a:gd name="connsiteX55" fmla="*/ 1535373 w 3821373"/>
              <a:gd name="connsiteY55" fmla="*/ 1052115 h 2648903"/>
              <a:gd name="connsiteX56" fmla="*/ 1569492 w 3821373"/>
              <a:gd name="connsiteY56" fmla="*/ 1011171 h 2648903"/>
              <a:gd name="connsiteX57" fmla="*/ 1576316 w 3821373"/>
              <a:gd name="connsiteY57" fmla="*/ 990700 h 2648903"/>
              <a:gd name="connsiteX58" fmla="*/ 1603612 w 3821373"/>
              <a:gd name="connsiteY58" fmla="*/ 949756 h 2648903"/>
              <a:gd name="connsiteX59" fmla="*/ 1617259 w 3821373"/>
              <a:gd name="connsiteY59" fmla="*/ 929285 h 2648903"/>
              <a:gd name="connsiteX60" fmla="*/ 1637731 w 3821373"/>
              <a:gd name="connsiteY60" fmla="*/ 908813 h 2648903"/>
              <a:gd name="connsiteX61" fmla="*/ 1644555 w 3821373"/>
              <a:gd name="connsiteY61" fmla="*/ 888342 h 2648903"/>
              <a:gd name="connsiteX62" fmla="*/ 1658203 w 3821373"/>
              <a:gd name="connsiteY62" fmla="*/ 861046 h 2648903"/>
              <a:gd name="connsiteX63" fmla="*/ 1665027 w 3821373"/>
              <a:gd name="connsiteY63" fmla="*/ 820103 h 2648903"/>
              <a:gd name="connsiteX64" fmla="*/ 1651379 w 3821373"/>
              <a:gd name="connsiteY64" fmla="*/ 540324 h 2648903"/>
              <a:gd name="connsiteX65" fmla="*/ 1610436 w 3821373"/>
              <a:gd name="connsiteY65" fmla="*/ 553971 h 2648903"/>
              <a:gd name="connsiteX66" fmla="*/ 1610436 w 3821373"/>
              <a:gd name="connsiteY66" fmla="*/ 431142 h 2648903"/>
              <a:gd name="connsiteX67" fmla="*/ 1583140 w 3821373"/>
              <a:gd name="connsiteY67" fmla="*/ 424318 h 2648903"/>
              <a:gd name="connsiteX68" fmla="*/ 1562668 w 3821373"/>
              <a:gd name="connsiteY68" fmla="*/ 410670 h 2648903"/>
              <a:gd name="connsiteX69" fmla="*/ 1521725 w 3821373"/>
              <a:gd name="connsiteY69" fmla="*/ 397022 h 2648903"/>
              <a:gd name="connsiteX70" fmla="*/ 1501254 w 3821373"/>
              <a:gd name="connsiteY70" fmla="*/ 356079 h 2648903"/>
              <a:gd name="connsiteX71" fmla="*/ 1473958 w 3821373"/>
              <a:gd name="connsiteY71" fmla="*/ 294664 h 2648903"/>
              <a:gd name="connsiteX72" fmla="*/ 1453486 w 3821373"/>
              <a:gd name="connsiteY72" fmla="*/ 287840 h 2648903"/>
              <a:gd name="connsiteX73" fmla="*/ 1446662 w 3821373"/>
              <a:gd name="connsiteY73" fmla="*/ 267368 h 2648903"/>
              <a:gd name="connsiteX74" fmla="*/ 1433015 w 3821373"/>
              <a:gd name="connsiteY74" fmla="*/ 233249 h 2648903"/>
              <a:gd name="connsiteX75" fmla="*/ 1460310 w 3821373"/>
              <a:gd name="connsiteY75" fmla="*/ 103595 h 2648903"/>
              <a:gd name="connsiteX76" fmla="*/ 1487606 w 3821373"/>
              <a:gd name="connsiteY76" fmla="*/ 96771 h 2648903"/>
              <a:gd name="connsiteX77" fmla="*/ 1508077 w 3821373"/>
              <a:gd name="connsiteY77" fmla="*/ 83124 h 2648903"/>
              <a:gd name="connsiteX78" fmla="*/ 1528549 w 3821373"/>
              <a:gd name="connsiteY78" fmla="*/ 76300 h 2648903"/>
              <a:gd name="connsiteX79" fmla="*/ 1555845 w 3821373"/>
              <a:gd name="connsiteY79" fmla="*/ 62652 h 2648903"/>
              <a:gd name="connsiteX80" fmla="*/ 1658203 w 3821373"/>
              <a:gd name="connsiteY80" fmla="*/ 69476 h 2648903"/>
              <a:gd name="connsiteX81" fmla="*/ 1705970 w 3821373"/>
              <a:gd name="connsiteY81" fmla="*/ 83124 h 2648903"/>
              <a:gd name="connsiteX82" fmla="*/ 1753737 w 3821373"/>
              <a:gd name="connsiteY82" fmla="*/ 89948 h 2648903"/>
              <a:gd name="connsiteX83" fmla="*/ 1821976 w 3821373"/>
              <a:gd name="connsiteY83" fmla="*/ 110419 h 2648903"/>
              <a:gd name="connsiteX84" fmla="*/ 1903862 w 3821373"/>
              <a:gd name="connsiteY84" fmla="*/ 130891 h 2648903"/>
              <a:gd name="connsiteX85" fmla="*/ 2033516 w 3821373"/>
              <a:gd name="connsiteY85" fmla="*/ 137715 h 2648903"/>
              <a:gd name="connsiteX86" fmla="*/ 2374710 w 3821373"/>
              <a:gd name="connsiteY86" fmla="*/ 130891 h 2648903"/>
              <a:gd name="connsiteX87" fmla="*/ 2402006 w 3821373"/>
              <a:gd name="connsiteY87" fmla="*/ 117243 h 2648903"/>
              <a:gd name="connsiteX88" fmla="*/ 2422477 w 3821373"/>
              <a:gd name="connsiteY88" fmla="*/ 110419 h 2648903"/>
              <a:gd name="connsiteX89" fmla="*/ 2463421 w 3821373"/>
              <a:gd name="connsiteY89" fmla="*/ 89948 h 2648903"/>
              <a:gd name="connsiteX90" fmla="*/ 2504364 w 3821373"/>
              <a:gd name="connsiteY90" fmla="*/ 69476 h 2648903"/>
              <a:gd name="connsiteX91" fmla="*/ 2524836 w 3821373"/>
              <a:gd name="connsiteY91" fmla="*/ 55828 h 2648903"/>
              <a:gd name="connsiteX92" fmla="*/ 2545307 w 3821373"/>
              <a:gd name="connsiteY92" fmla="*/ 49004 h 2648903"/>
              <a:gd name="connsiteX93" fmla="*/ 2586251 w 3821373"/>
              <a:gd name="connsiteY93" fmla="*/ 28533 h 2648903"/>
              <a:gd name="connsiteX94" fmla="*/ 2613546 w 3821373"/>
              <a:gd name="connsiteY94" fmla="*/ 8061 h 2648903"/>
              <a:gd name="connsiteX95" fmla="*/ 2722728 w 3821373"/>
              <a:gd name="connsiteY95" fmla="*/ 8061 h 2648903"/>
              <a:gd name="connsiteX96" fmla="*/ 2763671 w 3821373"/>
              <a:gd name="connsiteY96" fmla="*/ 42180 h 2648903"/>
              <a:gd name="connsiteX97" fmla="*/ 2784143 w 3821373"/>
              <a:gd name="connsiteY97" fmla="*/ 49004 h 2648903"/>
              <a:gd name="connsiteX98" fmla="*/ 2811439 w 3821373"/>
              <a:gd name="connsiteY98" fmla="*/ 83124 h 2648903"/>
              <a:gd name="connsiteX99" fmla="*/ 2825086 w 3821373"/>
              <a:gd name="connsiteY99" fmla="*/ 103595 h 2648903"/>
              <a:gd name="connsiteX100" fmla="*/ 2831910 w 3821373"/>
              <a:gd name="connsiteY100" fmla="*/ 124067 h 2648903"/>
              <a:gd name="connsiteX101" fmla="*/ 2852382 w 3821373"/>
              <a:gd name="connsiteY101" fmla="*/ 130891 h 2648903"/>
              <a:gd name="connsiteX102" fmla="*/ 2859206 w 3821373"/>
              <a:gd name="connsiteY102" fmla="*/ 151362 h 2648903"/>
              <a:gd name="connsiteX103" fmla="*/ 2879677 w 3821373"/>
              <a:gd name="connsiteY103" fmla="*/ 158186 h 2648903"/>
              <a:gd name="connsiteX104" fmla="*/ 2920621 w 3821373"/>
              <a:gd name="connsiteY104" fmla="*/ 178658 h 2648903"/>
              <a:gd name="connsiteX105" fmla="*/ 2941092 w 3821373"/>
              <a:gd name="connsiteY105" fmla="*/ 192306 h 2648903"/>
              <a:gd name="connsiteX106" fmla="*/ 2961564 w 3821373"/>
              <a:gd name="connsiteY106" fmla="*/ 199130 h 2648903"/>
              <a:gd name="connsiteX107" fmla="*/ 2968388 w 3821373"/>
              <a:gd name="connsiteY107" fmla="*/ 219601 h 2648903"/>
              <a:gd name="connsiteX108" fmla="*/ 3002507 w 3821373"/>
              <a:gd name="connsiteY108" fmla="*/ 233249 h 2648903"/>
              <a:gd name="connsiteX109" fmla="*/ 3043451 w 3821373"/>
              <a:gd name="connsiteY109" fmla="*/ 246897 h 2648903"/>
              <a:gd name="connsiteX110" fmla="*/ 3070746 w 3821373"/>
              <a:gd name="connsiteY110" fmla="*/ 287840 h 2648903"/>
              <a:gd name="connsiteX111" fmla="*/ 3098042 w 3821373"/>
              <a:gd name="connsiteY111" fmla="*/ 301488 h 2648903"/>
              <a:gd name="connsiteX112" fmla="*/ 3118513 w 3821373"/>
              <a:gd name="connsiteY112" fmla="*/ 308312 h 2648903"/>
              <a:gd name="connsiteX113" fmla="*/ 3159457 w 3821373"/>
              <a:gd name="connsiteY113" fmla="*/ 328783 h 2648903"/>
              <a:gd name="connsiteX114" fmla="*/ 3179928 w 3821373"/>
              <a:gd name="connsiteY114" fmla="*/ 342431 h 2648903"/>
              <a:gd name="connsiteX115" fmla="*/ 3220871 w 3821373"/>
              <a:gd name="connsiteY115" fmla="*/ 356079 h 2648903"/>
              <a:gd name="connsiteX116" fmla="*/ 3241343 w 3821373"/>
              <a:gd name="connsiteY116" fmla="*/ 369727 h 2648903"/>
              <a:gd name="connsiteX117" fmla="*/ 3282286 w 3821373"/>
              <a:gd name="connsiteY117" fmla="*/ 390198 h 2648903"/>
              <a:gd name="connsiteX118" fmla="*/ 3289110 w 3821373"/>
              <a:gd name="connsiteY118" fmla="*/ 410670 h 2648903"/>
              <a:gd name="connsiteX119" fmla="*/ 3309582 w 3821373"/>
              <a:gd name="connsiteY119" fmla="*/ 417494 h 2648903"/>
              <a:gd name="connsiteX120" fmla="*/ 3350525 w 3821373"/>
              <a:gd name="connsiteY120" fmla="*/ 437965 h 2648903"/>
              <a:gd name="connsiteX121" fmla="*/ 3357349 w 3821373"/>
              <a:gd name="connsiteY121" fmla="*/ 458437 h 2648903"/>
              <a:gd name="connsiteX122" fmla="*/ 3377821 w 3821373"/>
              <a:gd name="connsiteY122" fmla="*/ 465261 h 2648903"/>
              <a:gd name="connsiteX123" fmla="*/ 3398292 w 3821373"/>
              <a:gd name="connsiteY123" fmla="*/ 478909 h 2648903"/>
              <a:gd name="connsiteX124" fmla="*/ 3418764 w 3821373"/>
              <a:gd name="connsiteY124" fmla="*/ 485733 h 2648903"/>
              <a:gd name="connsiteX125" fmla="*/ 3439236 w 3821373"/>
              <a:gd name="connsiteY125" fmla="*/ 499380 h 2648903"/>
              <a:gd name="connsiteX126" fmla="*/ 3459707 w 3821373"/>
              <a:gd name="connsiteY126" fmla="*/ 506204 h 2648903"/>
              <a:gd name="connsiteX127" fmla="*/ 3500651 w 3821373"/>
              <a:gd name="connsiteY127" fmla="*/ 526676 h 2648903"/>
              <a:gd name="connsiteX128" fmla="*/ 3514298 w 3821373"/>
              <a:gd name="connsiteY128" fmla="*/ 547148 h 2648903"/>
              <a:gd name="connsiteX129" fmla="*/ 3589361 w 3821373"/>
              <a:gd name="connsiteY129" fmla="*/ 567619 h 2648903"/>
              <a:gd name="connsiteX130" fmla="*/ 3609833 w 3821373"/>
              <a:gd name="connsiteY130" fmla="*/ 581267 h 2648903"/>
              <a:gd name="connsiteX131" fmla="*/ 3759958 w 3821373"/>
              <a:gd name="connsiteY131" fmla="*/ 594915 h 2648903"/>
              <a:gd name="connsiteX132" fmla="*/ 3780430 w 3821373"/>
              <a:gd name="connsiteY132" fmla="*/ 608562 h 2648903"/>
              <a:gd name="connsiteX133" fmla="*/ 3800901 w 3821373"/>
              <a:gd name="connsiteY133" fmla="*/ 615386 h 2648903"/>
              <a:gd name="connsiteX134" fmla="*/ 3807725 w 3821373"/>
              <a:gd name="connsiteY134" fmla="*/ 635858 h 2648903"/>
              <a:gd name="connsiteX135" fmla="*/ 3821373 w 3821373"/>
              <a:gd name="connsiteY135" fmla="*/ 656330 h 2648903"/>
              <a:gd name="connsiteX136" fmla="*/ 3807725 w 3821373"/>
              <a:gd name="connsiteY136" fmla="*/ 697273 h 2648903"/>
              <a:gd name="connsiteX137" fmla="*/ 3787254 w 3821373"/>
              <a:gd name="connsiteY137" fmla="*/ 717745 h 2648903"/>
              <a:gd name="connsiteX138" fmla="*/ 3766782 w 3821373"/>
              <a:gd name="connsiteY138" fmla="*/ 724568 h 2648903"/>
              <a:gd name="connsiteX139" fmla="*/ 3568889 w 3821373"/>
              <a:gd name="connsiteY139" fmla="*/ 738216 h 2648903"/>
              <a:gd name="connsiteX140" fmla="*/ 3493827 w 3821373"/>
              <a:gd name="connsiteY140" fmla="*/ 745040 h 2648903"/>
              <a:gd name="connsiteX141" fmla="*/ 3384645 w 3821373"/>
              <a:gd name="connsiteY141" fmla="*/ 765512 h 2648903"/>
              <a:gd name="connsiteX142" fmla="*/ 3364173 w 3821373"/>
              <a:gd name="connsiteY142" fmla="*/ 779159 h 2648903"/>
              <a:gd name="connsiteX143" fmla="*/ 3343701 w 3821373"/>
              <a:gd name="connsiteY143" fmla="*/ 785983 h 2648903"/>
              <a:gd name="connsiteX144" fmla="*/ 3323230 w 3821373"/>
              <a:gd name="connsiteY144" fmla="*/ 799631 h 2648903"/>
              <a:gd name="connsiteX145" fmla="*/ 3275462 w 3821373"/>
              <a:gd name="connsiteY145" fmla="*/ 813279 h 2648903"/>
              <a:gd name="connsiteX146" fmla="*/ 3254991 w 3821373"/>
              <a:gd name="connsiteY146" fmla="*/ 854222 h 2648903"/>
              <a:gd name="connsiteX147" fmla="*/ 3234519 w 3821373"/>
              <a:gd name="connsiteY147" fmla="*/ 895165 h 2648903"/>
              <a:gd name="connsiteX148" fmla="*/ 3214048 w 3821373"/>
              <a:gd name="connsiteY148" fmla="*/ 936109 h 2648903"/>
              <a:gd name="connsiteX149" fmla="*/ 3207224 w 3821373"/>
              <a:gd name="connsiteY149" fmla="*/ 956580 h 2648903"/>
              <a:gd name="connsiteX150" fmla="*/ 3193576 w 3821373"/>
              <a:gd name="connsiteY150" fmla="*/ 977052 h 2648903"/>
              <a:gd name="connsiteX151" fmla="*/ 3179928 w 3821373"/>
              <a:gd name="connsiteY151" fmla="*/ 1017995 h 2648903"/>
              <a:gd name="connsiteX152" fmla="*/ 3166280 w 3821373"/>
              <a:gd name="connsiteY152" fmla="*/ 1045291 h 2648903"/>
              <a:gd name="connsiteX153" fmla="*/ 3138985 w 3821373"/>
              <a:gd name="connsiteY153" fmla="*/ 1134001 h 2648903"/>
              <a:gd name="connsiteX154" fmla="*/ 3125337 w 3821373"/>
              <a:gd name="connsiteY154" fmla="*/ 1161297 h 2648903"/>
              <a:gd name="connsiteX155" fmla="*/ 3104865 w 3821373"/>
              <a:gd name="connsiteY155" fmla="*/ 1522962 h 2648903"/>
              <a:gd name="connsiteX156" fmla="*/ 3084394 w 3821373"/>
              <a:gd name="connsiteY156" fmla="*/ 1563906 h 2648903"/>
              <a:gd name="connsiteX157" fmla="*/ 3063922 w 3821373"/>
              <a:gd name="connsiteY157" fmla="*/ 1604849 h 2648903"/>
              <a:gd name="connsiteX158" fmla="*/ 3036627 w 3821373"/>
              <a:gd name="connsiteY158" fmla="*/ 1611673 h 2648903"/>
              <a:gd name="connsiteX159" fmla="*/ 2995683 w 3821373"/>
              <a:gd name="connsiteY159" fmla="*/ 1632145 h 2648903"/>
              <a:gd name="connsiteX160" fmla="*/ 2879677 w 3821373"/>
              <a:gd name="connsiteY160" fmla="*/ 1625321 h 2648903"/>
              <a:gd name="connsiteX161" fmla="*/ 2736376 w 3821373"/>
              <a:gd name="connsiteY161" fmla="*/ 1618497 h 2648903"/>
              <a:gd name="connsiteX162" fmla="*/ 2709080 w 3821373"/>
              <a:gd name="connsiteY162" fmla="*/ 1611673 h 2648903"/>
              <a:gd name="connsiteX163" fmla="*/ 2627194 w 3821373"/>
              <a:gd name="connsiteY163" fmla="*/ 1598025 h 2648903"/>
              <a:gd name="connsiteX164" fmla="*/ 2579427 w 3821373"/>
              <a:gd name="connsiteY164" fmla="*/ 1577554 h 2648903"/>
              <a:gd name="connsiteX165" fmla="*/ 2558955 w 3821373"/>
              <a:gd name="connsiteY165" fmla="*/ 1570730 h 2648903"/>
              <a:gd name="connsiteX166" fmla="*/ 2538483 w 3821373"/>
              <a:gd name="connsiteY166" fmla="*/ 1557082 h 2648903"/>
              <a:gd name="connsiteX167" fmla="*/ 2518012 w 3821373"/>
              <a:gd name="connsiteY167" fmla="*/ 1550258 h 2648903"/>
              <a:gd name="connsiteX168" fmla="*/ 2470245 w 3821373"/>
              <a:gd name="connsiteY168" fmla="*/ 1529786 h 2648903"/>
              <a:gd name="connsiteX169" fmla="*/ 2272352 w 3821373"/>
              <a:gd name="connsiteY169" fmla="*/ 1543434 h 2648903"/>
              <a:gd name="connsiteX170" fmla="*/ 2204113 w 3821373"/>
              <a:gd name="connsiteY170" fmla="*/ 1550258 h 2648903"/>
              <a:gd name="connsiteX171" fmla="*/ 2074459 w 3821373"/>
              <a:gd name="connsiteY171" fmla="*/ 1570730 h 2648903"/>
              <a:gd name="connsiteX172" fmla="*/ 2047164 w 3821373"/>
              <a:gd name="connsiteY172" fmla="*/ 1584377 h 2648903"/>
              <a:gd name="connsiteX173" fmla="*/ 2026692 w 3821373"/>
              <a:gd name="connsiteY173" fmla="*/ 1591201 h 2648903"/>
              <a:gd name="connsiteX174" fmla="*/ 1985749 w 3821373"/>
              <a:gd name="connsiteY174" fmla="*/ 1611673 h 2648903"/>
              <a:gd name="connsiteX175" fmla="*/ 1944806 w 3821373"/>
              <a:gd name="connsiteY175" fmla="*/ 1638968 h 2648903"/>
              <a:gd name="connsiteX176" fmla="*/ 1924334 w 3821373"/>
              <a:gd name="connsiteY176" fmla="*/ 1652616 h 2648903"/>
              <a:gd name="connsiteX177" fmla="*/ 1876567 w 3821373"/>
              <a:gd name="connsiteY177" fmla="*/ 1673088 h 2648903"/>
              <a:gd name="connsiteX178" fmla="*/ 1856095 w 3821373"/>
              <a:gd name="connsiteY178" fmla="*/ 1693559 h 2648903"/>
              <a:gd name="connsiteX179" fmla="*/ 1835624 w 3821373"/>
              <a:gd name="connsiteY179" fmla="*/ 1700383 h 2648903"/>
              <a:gd name="connsiteX180" fmla="*/ 1794680 w 3821373"/>
              <a:gd name="connsiteY180" fmla="*/ 1720855 h 2648903"/>
              <a:gd name="connsiteX181" fmla="*/ 1781033 w 3821373"/>
              <a:gd name="connsiteY181" fmla="*/ 1741327 h 2648903"/>
              <a:gd name="connsiteX182" fmla="*/ 1760561 w 3821373"/>
              <a:gd name="connsiteY182" fmla="*/ 1748151 h 2648903"/>
              <a:gd name="connsiteX183" fmla="*/ 1740089 w 3821373"/>
              <a:gd name="connsiteY183" fmla="*/ 1761798 h 2648903"/>
              <a:gd name="connsiteX184" fmla="*/ 1719618 w 3821373"/>
              <a:gd name="connsiteY184" fmla="*/ 1768622 h 2648903"/>
              <a:gd name="connsiteX185" fmla="*/ 1678674 w 3821373"/>
              <a:gd name="connsiteY185" fmla="*/ 1789094 h 2648903"/>
              <a:gd name="connsiteX186" fmla="*/ 1637731 w 3821373"/>
              <a:gd name="connsiteY186" fmla="*/ 1809565 h 2648903"/>
              <a:gd name="connsiteX187" fmla="*/ 1617259 w 3821373"/>
              <a:gd name="connsiteY187" fmla="*/ 1823213 h 2648903"/>
              <a:gd name="connsiteX188" fmla="*/ 1576316 w 3821373"/>
              <a:gd name="connsiteY188" fmla="*/ 1836861 h 2648903"/>
              <a:gd name="connsiteX189" fmla="*/ 1549021 w 3821373"/>
              <a:gd name="connsiteY189" fmla="*/ 1850509 h 2648903"/>
              <a:gd name="connsiteX190" fmla="*/ 1521725 w 3821373"/>
              <a:gd name="connsiteY190" fmla="*/ 1857333 h 2648903"/>
              <a:gd name="connsiteX191" fmla="*/ 1487606 w 3821373"/>
              <a:gd name="connsiteY191" fmla="*/ 1870980 h 2648903"/>
              <a:gd name="connsiteX192" fmla="*/ 1467134 w 3821373"/>
              <a:gd name="connsiteY192" fmla="*/ 1877804 h 2648903"/>
              <a:gd name="connsiteX193" fmla="*/ 1446662 w 3821373"/>
              <a:gd name="connsiteY193" fmla="*/ 1891452 h 2648903"/>
              <a:gd name="connsiteX194" fmla="*/ 1426191 w 3821373"/>
              <a:gd name="connsiteY194" fmla="*/ 1898276 h 2648903"/>
              <a:gd name="connsiteX195" fmla="*/ 1405719 w 3821373"/>
              <a:gd name="connsiteY195" fmla="*/ 1911924 h 2648903"/>
              <a:gd name="connsiteX196" fmla="*/ 1385248 w 3821373"/>
              <a:gd name="connsiteY196" fmla="*/ 1918748 h 2648903"/>
              <a:gd name="connsiteX197" fmla="*/ 1357952 w 3821373"/>
              <a:gd name="connsiteY197" fmla="*/ 1932395 h 2648903"/>
              <a:gd name="connsiteX198" fmla="*/ 1317009 w 3821373"/>
              <a:gd name="connsiteY198" fmla="*/ 1959691 h 2648903"/>
              <a:gd name="connsiteX199" fmla="*/ 1276065 w 3821373"/>
              <a:gd name="connsiteY199" fmla="*/ 1986986 h 2648903"/>
              <a:gd name="connsiteX200" fmla="*/ 1255594 w 3821373"/>
              <a:gd name="connsiteY200" fmla="*/ 2000634 h 2648903"/>
              <a:gd name="connsiteX201" fmla="*/ 1228298 w 3821373"/>
              <a:gd name="connsiteY201" fmla="*/ 2041577 h 2648903"/>
              <a:gd name="connsiteX202" fmla="*/ 1207827 w 3821373"/>
              <a:gd name="connsiteY202" fmla="*/ 2048401 h 2648903"/>
              <a:gd name="connsiteX203" fmla="*/ 1187355 w 3821373"/>
              <a:gd name="connsiteY203" fmla="*/ 2089345 h 2648903"/>
              <a:gd name="connsiteX204" fmla="*/ 1180531 w 3821373"/>
              <a:gd name="connsiteY204" fmla="*/ 2109816 h 2648903"/>
              <a:gd name="connsiteX205" fmla="*/ 1160059 w 3821373"/>
              <a:gd name="connsiteY205" fmla="*/ 2150759 h 2648903"/>
              <a:gd name="connsiteX206" fmla="*/ 1139588 w 3821373"/>
              <a:gd name="connsiteY206" fmla="*/ 2416891 h 2648903"/>
              <a:gd name="connsiteX207" fmla="*/ 1132764 w 3821373"/>
              <a:gd name="connsiteY207" fmla="*/ 2519249 h 2648903"/>
              <a:gd name="connsiteX208" fmla="*/ 1119116 w 3821373"/>
              <a:gd name="connsiteY208" fmla="*/ 2546545 h 2648903"/>
              <a:gd name="connsiteX209" fmla="*/ 1098645 w 3821373"/>
              <a:gd name="connsiteY209" fmla="*/ 2587488 h 2648903"/>
              <a:gd name="connsiteX210" fmla="*/ 1091821 w 3821373"/>
              <a:gd name="connsiteY210" fmla="*/ 2607959 h 2648903"/>
              <a:gd name="connsiteX211" fmla="*/ 1071349 w 3821373"/>
              <a:gd name="connsiteY211" fmla="*/ 2648903 h 2648903"/>
              <a:gd name="connsiteX212" fmla="*/ 1030406 w 3821373"/>
              <a:gd name="connsiteY212" fmla="*/ 2635255 h 2648903"/>
              <a:gd name="connsiteX213" fmla="*/ 996286 w 3821373"/>
              <a:gd name="connsiteY213" fmla="*/ 2621607 h 2648903"/>
              <a:gd name="connsiteX214" fmla="*/ 968991 w 3821373"/>
              <a:gd name="connsiteY214" fmla="*/ 2614783 h 2648903"/>
              <a:gd name="connsiteX215" fmla="*/ 941695 w 3821373"/>
              <a:gd name="connsiteY215" fmla="*/ 2601136 h 2648903"/>
              <a:gd name="connsiteX216" fmla="*/ 921224 w 3821373"/>
              <a:gd name="connsiteY216" fmla="*/ 2594312 h 2648903"/>
              <a:gd name="connsiteX217" fmla="*/ 900752 w 3821373"/>
              <a:gd name="connsiteY217" fmla="*/ 2580664 h 2648903"/>
              <a:gd name="connsiteX218" fmla="*/ 866633 w 3821373"/>
              <a:gd name="connsiteY218" fmla="*/ 2573840 h 2648903"/>
              <a:gd name="connsiteX219" fmla="*/ 839337 w 3821373"/>
              <a:gd name="connsiteY219" fmla="*/ 2560192 h 2648903"/>
              <a:gd name="connsiteX220" fmla="*/ 798394 w 3821373"/>
              <a:gd name="connsiteY220" fmla="*/ 2546545 h 2648903"/>
              <a:gd name="connsiteX221" fmla="*/ 771098 w 3821373"/>
              <a:gd name="connsiteY221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38299 w 3821373"/>
              <a:gd name="connsiteY44" fmla="*/ 1653861 h 2648903"/>
              <a:gd name="connsiteX45" fmla="*/ 1364776 w 3821373"/>
              <a:gd name="connsiteY45" fmla="*/ 1495667 h 2648903"/>
              <a:gd name="connsiteX46" fmla="*/ 1378424 w 3821373"/>
              <a:gd name="connsiteY46" fmla="*/ 1447900 h 2648903"/>
              <a:gd name="connsiteX47" fmla="*/ 1398895 w 3821373"/>
              <a:gd name="connsiteY47" fmla="*/ 1325070 h 2648903"/>
              <a:gd name="connsiteX48" fmla="*/ 1405719 w 3821373"/>
              <a:gd name="connsiteY48" fmla="*/ 1270479 h 2648903"/>
              <a:gd name="connsiteX49" fmla="*/ 1419367 w 3821373"/>
              <a:gd name="connsiteY49" fmla="*/ 1236359 h 2648903"/>
              <a:gd name="connsiteX50" fmla="*/ 1439839 w 3821373"/>
              <a:gd name="connsiteY50" fmla="*/ 1188592 h 2648903"/>
              <a:gd name="connsiteX51" fmla="*/ 1467134 w 3821373"/>
              <a:gd name="connsiteY51" fmla="*/ 1147649 h 2648903"/>
              <a:gd name="connsiteX52" fmla="*/ 1494430 w 3821373"/>
              <a:gd name="connsiteY52" fmla="*/ 1106706 h 2648903"/>
              <a:gd name="connsiteX53" fmla="*/ 1508077 w 3821373"/>
              <a:gd name="connsiteY53" fmla="*/ 1086234 h 2648903"/>
              <a:gd name="connsiteX54" fmla="*/ 1528549 w 3821373"/>
              <a:gd name="connsiteY54" fmla="*/ 1072586 h 2648903"/>
              <a:gd name="connsiteX55" fmla="*/ 1535373 w 3821373"/>
              <a:gd name="connsiteY55" fmla="*/ 1052115 h 2648903"/>
              <a:gd name="connsiteX56" fmla="*/ 1569492 w 3821373"/>
              <a:gd name="connsiteY56" fmla="*/ 1011171 h 2648903"/>
              <a:gd name="connsiteX57" fmla="*/ 1576316 w 3821373"/>
              <a:gd name="connsiteY57" fmla="*/ 990700 h 2648903"/>
              <a:gd name="connsiteX58" fmla="*/ 1603612 w 3821373"/>
              <a:gd name="connsiteY58" fmla="*/ 949756 h 2648903"/>
              <a:gd name="connsiteX59" fmla="*/ 1617259 w 3821373"/>
              <a:gd name="connsiteY59" fmla="*/ 929285 h 2648903"/>
              <a:gd name="connsiteX60" fmla="*/ 1637731 w 3821373"/>
              <a:gd name="connsiteY60" fmla="*/ 908813 h 2648903"/>
              <a:gd name="connsiteX61" fmla="*/ 1644555 w 3821373"/>
              <a:gd name="connsiteY61" fmla="*/ 888342 h 2648903"/>
              <a:gd name="connsiteX62" fmla="*/ 1658203 w 3821373"/>
              <a:gd name="connsiteY62" fmla="*/ 861046 h 2648903"/>
              <a:gd name="connsiteX63" fmla="*/ 1665027 w 3821373"/>
              <a:gd name="connsiteY63" fmla="*/ 820103 h 2648903"/>
              <a:gd name="connsiteX64" fmla="*/ 1651379 w 3821373"/>
              <a:gd name="connsiteY64" fmla="*/ 540324 h 2648903"/>
              <a:gd name="connsiteX65" fmla="*/ 1610436 w 3821373"/>
              <a:gd name="connsiteY65" fmla="*/ 553971 h 2648903"/>
              <a:gd name="connsiteX66" fmla="*/ 1610436 w 3821373"/>
              <a:gd name="connsiteY66" fmla="*/ 431142 h 2648903"/>
              <a:gd name="connsiteX67" fmla="*/ 1583140 w 3821373"/>
              <a:gd name="connsiteY67" fmla="*/ 424318 h 2648903"/>
              <a:gd name="connsiteX68" fmla="*/ 1562668 w 3821373"/>
              <a:gd name="connsiteY68" fmla="*/ 410670 h 2648903"/>
              <a:gd name="connsiteX69" fmla="*/ 1521725 w 3821373"/>
              <a:gd name="connsiteY69" fmla="*/ 397022 h 2648903"/>
              <a:gd name="connsiteX70" fmla="*/ 1501254 w 3821373"/>
              <a:gd name="connsiteY70" fmla="*/ 356079 h 2648903"/>
              <a:gd name="connsiteX71" fmla="*/ 1473958 w 3821373"/>
              <a:gd name="connsiteY71" fmla="*/ 294664 h 2648903"/>
              <a:gd name="connsiteX72" fmla="*/ 1453486 w 3821373"/>
              <a:gd name="connsiteY72" fmla="*/ 287840 h 2648903"/>
              <a:gd name="connsiteX73" fmla="*/ 1446662 w 3821373"/>
              <a:gd name="connsiteY73" fmla="*/ 267368 h 2648903"/>
              <a:gd name="connsiteX74" fmla="*/ 1433015 w 3821373"/>
              <a:gd name="connsiteY74" fmla="*/ 233249 h 2648903"/>
              <a:gd name="connsiteX75" fmla="*/ 1460310 w 3821373"/>
              <a:gd name="connsiteY75" fmla="*/ 103595 h 2648903"/>
              <a:gd name="connsiteX76" fmla="*/ 1487606 w 3821373"/>
              <a:gd name="connsiteY76" fmla="*/ 96771 h 2648903"/>
              <a:gd name="connsiteX77" fmla="*/ 1508077 w 3821373"/>
              <a:gd name="connsiteY77" fmla="*/ 83124 h 2648903"/>
              <a:gd name="connsiteX78" fmla="*/ 1528549 w 3821373"/>
              <a:gd name="connsiteY78" fmla="*/ 76300 h 2648903"/>
              <a:gd name="connsiteX79" fmla="*/ 1555845 w 3821373"/>
              <a:gd name="connsiteY79" fmla="*/ 62652 h 2648903"/>
              <a:gd name="connsiteX80" fmla="*/ 1658203 w 3821373"/>
              <a:gd name="connsiteY80" fmla="*/ 69476 h 2648903"/>
              <a:gd name="connsiteX81" fmla="*/ 1705970 w 3821373"/>
              <a:gd name="connsiteY81" fmla="*/ 83124 h 2648903"/>
              <a:gd name="connsiteX82" fmla="*/ 1753737 w 3821373"/>
              <a:gd name="connsiteY82" fmla="*/ 89948 h 2648903"/>
              <a:gd name="connsiteX83" fmla="*/ 1821976 w 3821373"/>
              <a:gd name="connsiteY83" fmla="*/ 110419 h 2648903"/>
              <a:gd name="connsiteX84" fmla="*/ 1903862 w 3821373"/>
              <a:gd name="connsiteY84" fmla="*/ 130891 h 2648903"/>
              <a:gd name="connsiteX85" fmla="*/ 2033516 w 3821373"/>
              <a:gd name="connsiteY85" fmla="*/ 137715 h 2648903"/>
              <a:gd name="connsiteX86" fmla="*/ 2374710 w 3821373"/>
              <a:gd name="connsiteY86" fmla="*/ 130891 h 2648903"/>
              <a:gd name="connsiteX87" fmla="*/ 2402006 w 3821373"/>
              <a:gd name="connsiteY87" fmla="*/ 117243 h 2648903"/>
              <a:gd name="connsiteX88" fmla="*/ 2422477 w 3821373"/>
              <a:gd name="connsiteY88" fmla="*/ 110419 h 2648903"/>
              <a:gd name="connsiteX89" fmla="*/ 2463421 w 3821373"/>
              <a:gd name="connsiteY89" fmla="*/ 89948 h 2648903"/>
              <a:gd name="connsiteX90" fmla="*/ 2504364 w 3821373"/>
              <a:gd name="connsiteY90" fmla="*/ 69476 h 2648903"/>
              <a:gd name="connsiteX91" fmla="*/ 2524836 w 3821373"/>
              <a:gd name="connsiteY91" fmla="*/ 55828 h 2648903"/>
              <a:gd name="connsiteX92" fmla="*/ 2545307 w 3821373"/>
              <a:gd name="connsiteY92" fmla="*/ 49004 h 2648903"/>
              <a:gd name="connsiteX93" fmla="*/ 2586251 w 3821373"/>
              <a:gd name="connsiteY93" fmla="*/ 28533 h 2648903"/>
              <a:gd name="connsiteX94" fmla="*/ 2613546 w 3821373"/>
              <a:gd name="connsiteY94" fmla="*/ 8061 h 2648903"/>
              <a:gd name="connsiteX95" fmla="*/ 2722728 w 3821373"/>
              <a:gd name="connsiteY95" fmla="*/ 8061 h 2648903"/>
              <a:gd name="connsiteX96" fmla="*/ 2763671 w 3821373"/>
              <a:gd name="connsiteY96" fmla="*/ 42180 h 2648903"/>
              <a:gd name="connsiteX97" fmla="*/ 2784143 w 3821373"/>
              <a:gd name="connsiteY97" fmla="*/ 49004 h 2648903"/>
              <a:gd name="connsiteX98" fmla="*/ 2811439 w 3821373"/>
              <a:gd name="connsiteY98" fmla="*/ 83124 h 2648903"/>
              <a:gd name="connsiteX99" fmla="*/ 2825086 w 3821373"/>
              <a:gd name="connsiteY99" fmla="*/ 103595 h 2648903"/>
              <a:gd name="connsiteX100" fmla="*/ 2831910 w 3821373"/>
              <a:gd name="connsiteY100" fmla="*/ 124067 h 2648903"/>
              <a:gd name="connsiteX101" fmla="*/ 2852382 w 3821373"/>
              <a:gd name="connsiteY101" fmla="*/ 130891 h 2648903"/>
              <a:gd name="connsiteX102" fmla="*/ 2859206 w 3821373"/>
              <a:gd name="connsiteY102" fmla="*/ 151362 h 2648903"/>
              <a:gd name="connsiteX103" fmla="*/ 2879677 w 3821373"/>
              <a:gd name="connsiteY103" fmla="*/ 158186 h 2648903"/>
              <a:gd name="connsiteX104" fmla="*/ 2920621 w 3821373"/>
              <a:gd name="connsiteY104" fmla="*/ 178658 h 2648903"/>
              <a:gd name="connsiteX105" fmla="*/ 2941092 w 3821373"/>
              <a:gd name="connsiteY105" fmla="*/ 192306 h 2648903"/>
              <a:gd name="connsiteX106" fmla="*/ 2961564 w 3821373"/>
              <a:gd name="connsiteY106" fmla="*/ 199130 h 2648903"/>
              <a:gd name="connsiteX107" fmla="*/ 2968388 w 3821373"/>
              <a:gd name="connsiteY107" fmla="*/ 219601 h 2648903"/>
              <a:gd name="connsiteX108" fmla="*/ 3002507 w 3821373"/>
              <a:gd name="connsiteY108" fmla="*/ 233249 h 2648903"/>
              <a:gd name="connsiteX109" fmla="*/ 3043451 w 3821373"/>
              <a:gd name="connsiteY109" fmla="*/ 246897 h 2648903"/>
              <a:gd name="connsiteX110" fmla="*/ 3070746 w 3821373"/>
              <a:gd name="connsiteY110" fmla="*/ 287840 h 2648903"/>
              <a:gd name="connsiteX111" fmla="*/ 3098042 w 3821373"/>
              <a:gd name="connsiteY111" fmla="*/ 301488 h 2648903"/>
              <a:gd name="connsiteX112" fmla="*/ 3118513 w 3821373"/>
              <a:gd name="connsiteY112" fmla="*/ 308312 h 2648903"/>
              <a:gd name="connsiteX113" fmla="*/ 3159457 w 3821373"/>
              <a:gd name="connsiteY113" fmla="*/ 328783 h 2648903"/>
              <a:gd name="connsiteX114" fmla="*/ 3179928 w 3821373"/>
              <a:gd name="connsiteY114" fmla="*/ 342431 h 2648903"/>
              <a:gd name="connsiteX115" fmla="*/ 3220871 w 3821373"/>
              <a:gd name="connsiteY115" fmla="*/ 356079 h 2648903"/>
              <a:gd name="connsiteX116" fmla="*/ 3241343 w 3821373"/>
              <a:gd name="connsiteY116" fmla="*/ 369727 h 2648903"/>
              <a:gd name="connsiteX117" fmla="*/ 3282286 w 3821373"/>
              <a:gd name="connsiteY117" fmla="*/ 390198 h 2648903"/>
              <a:gd name="connsiteX118" fmla="*/ 3289110 w 3821373"/>
              <a:gd name="connsiteY118" fmla="*/ 410670 h 2648903"/>
              <a:gd name="connsiteX119" fmla="*/ 3309582 w 3821373"/>
              <a:gd name="connsiteY119" fmla="*/ 417494 h 2648903"/>
              <a:gd name="connsiteX120" fmla="*/ 3350525 w 3821373"/>
              <a:gd name="connsiteY120" fmla="*/ 437965 h 2648903"/>
              <a:gd name="connsiteX121" fmla="*/ 3357349 w 3821373"/>
              <a:gd name="connsiteY121" fmla="*/ 458437 h 2648903"/>
              <a:gd name="connsiteX122" fmla="*/ 3377821 w 3821373"/>
              <a:gd name="connsiteY122" fmla="*/ 465261 h 2648903"/>
              <a:gd name="connsiteX123" fmla="*/ 3398292 w 3821373"/>
              <a:gd name="connsiteY123" fmla="*/ 478909 h 2648903"/>
              <a:gd name="connsiteX124" fmla="*/ 3418764 w 3821373"/>
              <a:gd name="connsiteY124" fmla="*/ 485733 h 2648903"/>
              <a:gd name="connsiteX125" fmla="*/ 3439236 w 3821373"/>
              <a:gd name="connsiteY125" fmla="*/ 499380 h 2648903"/>
              <a:gd name="connsiteX126" fmla="*/ 3459707 w 3821373"/>
              <a:gd name="connsiteY126" fmla="*/ 506204 h 2648903"/>
              <a:gd name="connsiteX127" fmla="*/ 3500651 w 3821373"/>
              <a:gd name="connsiteY127" fmla="*/ 526676 h 2648903"/>
              <a:gd name="connsiteX128" fmla="*/ 3514298 w 3821373"/>
              <a:gd name="connsiteY128" fmla="*/ 547148 h 2648903"/>
              <a:gd name="connsiteX129" fmla="*/ 3589361 w 3821373"/>
              <a:gd name="connsiteY129" fmla="*/ 567619 h 2648903"/>
              <a:gd name="connsiteX130" fmla="*/ 3609833 w 3821373"/>
              <a:gd name="connsiteY130" fmla="*/ 581267 h 2648903"/>
              <a:gd name="connsiteX131" fmla="*/ 3759958 w 3821373"/>
              <a:gd name="connsiteY131" fmla="*/ 594915 h 2648903"/>
              <a:gd name="connsiteX132" fmla="*/ 3780430 w 3821373"/>
              <a:gd name="connsiteY132" fmla="*/ 608562 h 2648903"/>
              <a:gd name="connsiteX133" fmla="*/ 3800901 w 3821373"/>
              <a:gd name="connsiteY133" fmla="*/ 615386 h 2648903"/>
              <a:gd name="connsiteX134" fmla="*/ 3807725 w 3821373"/>
              <a:gd name="connsiteY134" fmla="*/ 635858 h 2648903"/>
              <a:gd name="connsiteX135" fmla="*/ 3821373 w 3821373"/>
              <a:gd name="connsiteY135" fmla="*/ 656330 h 2648903"/>
              <a:gd name="connsiteX136" fmla="*/ 3807725 w 3821373"/>
              <a:gd name="connsiteY136" fmla="*/ 697273 h 2648903"/>
              <a:gd name="connsiteX137" fmla="*/ 3787254 w 3821373"/>
              <a:gd name="connsiteY137" fmla="*/ 717745 h 2648903"/>
              <a:gd name="connsiteX138" fmla="*/ 3766782 w 3821373"/>
              <a:gd name="connsiteY138" fmla="*/ 724568 h 2648903"/>
              <a:gd name="connsiteX139" fmla="*/ 3568889 w 3821373"/>
              <a:gd name="connsiteY139" fmla="*/ 738216 h 2648903"/>
              <a:gd name="connsiteX140" fmla="*/ 3493827 w 3821373"/>
              <a:gd name="connsiteY140" fmla="*/ 745040 h 2648903"/>
              <a:gd name="connsiteX141" fmla="*/ 3384645 w 3821373"/>
              <a:gd name="connsiteY141" fmla="*/ 765512 h 2648903"/>
              <a:gd name="connsiteX142" fmla="*/ 3364173 w 3821373"/>
              <a:gd name="connsiteY142" fmla="*/ 779159 h 2648903"/>
              <a:gd name="connsiteX143" fmla="*/ 3343701 w 3821373"/>
              <a:gd name="connsiteY143" fmla="*/ 785983 h 2648903"/>
              <a:gd name="connsiteX144" fmla="*/ 3323230 w 3821373"/>
              <a:gd name="connsiteY144" fmla="*/ 799631 h 2648903"/>
              <a:gd name="connsiteX145" fmla="*/ 3275462 w 3821373"/>
              <a:gd name="connsiteY145" fmla="*/ 813279 h 2648903"/>
              <a:gd name="connsiteX146" fmla="*/ 3254991 w 3821373"/>
              <a:gd name="connsiteY146" fmla="*/ 854222 h 2648903"/>
              <a:gd name="connsiteX147" fmla="*/ 3234519 w 3821373"/>
              <a:gd name="connsiteY147" fmla="*/ 895165 h 2648903"/>
              <a:gd name="connsiteX148" fmla="*/ 3214048 w 3821373"/>
              <a:gd name="connsiteY148" fmla="*/ 936109 h 2648903"/>
              <a:gd name="connsiteX149" fmla="*/ 3207224 w 3821373"/>
              <a:gd name="connsiteY149" fmla="*/ 956580 h 2648903"/>
              <a:gd name="connsiteX150" fmla="*/ 3193576 w 3821373"/>
              <a:gd name="connsiteY150" fmla="*/ 977052 h 2648903"/>
              <a:gd name="connsiteX151" fmla="*/ 3179928 w 3821373"/>
              <a:gd name="connsiteY151" fmla="*/ 1017995 h 2648903"/>
              <a:gd name="connsiteX152" fmla="*/ 3166280 w 3821373"/>
              <a:gd name="connsiteY152" fmla="*/ 1045291 h 2648903"/>
              <a:gd name="connsiteX153" fmla="*/ 3138985 w 3821373"/>
              <a:gd name="connsiteY153" fmla="*/ 1134001 h 2648903"/>
              <a:gd name="connsiteX154" fmla="*/ 3125337 w 3821373"/>
              <a:gd name="connsiteY154" fmla="*/ 1161297 h 2648903"/>
              <a:gd name="connsiteX155" fmla="*/ 3104865 w 3821373"/>
              <a:gd name="connsiteY155" fmla="*/ 1522962 h 2648903"/>
              <a:gd name="connsiteX156" fmla="*/ 3084394 w 3821373"/>
              <a:gd name="connsiteY156" fmla="*/ 1563906 h 2648903"/>
              <a:gd name="connsiteX157" fmla="*/ 3063922 w 3821373"/>
              <a:gd name="connsiteY157" fmla="*/ 1604849 h 2648903"/>
              <a:gd name="connsiteX158" fmla="*/ 3036627 w 3821373"/>
              <a:gd name="connsiteY158" fmla="*/ 1611673 h 2648903"/>
              <a:gd name="connsiteX159" fmla="*/ 2995683 w 3821373"/>
              <a:gd name="connsiteY159" fmla="*/ 1632145 h 2648903"/>
              <a:gd name="connsiteX160" fmla="*/ 2879677 w 3821373"/>
              <a:gd name="connsiteY160" fmla="*/ 1625321 h 2648903"/>
              <a:gd name="connsiteX161" fmla="*/ 2736376 w 3821373"/>
              <a:gd name="connsiteY161" fmla="*/ 1618497 h 2648903"/>
              <a:gd name="connsiteX162" fmla="*/ 2709080 w 3821373"/>
              <a:gd name="connsiteY162" fmla="*/ 1611673 h 2648903"/>
              <a:gd name="connsiteX163" fmla="*/ 2627194 w 3821373"/>
              <a:gd name="connsiteY163" fmla="*/ 1598025 h 2648903"/>
              <a:gd name="connsiteX164" fmla="*/ 2579427 w 3821373"/>
              <a:gd name="connsiteY164" fmla="*/ 1577554 h 2648903"/>
              <a:gd name="connsiteX165" fmla="*/ 2558955 w 3821373"/>
              <a:gd name="connsiteY165" fmla="*/ 1570730 h 2648903"/>
              <a:gd name="connsiteX166" fmla="*/ 2538483 w 3821373"/>
              <a:gd name="connsiteY166" fmla="*/ 1557082 h 2648903"/>
              <a:gd name="connsiteX167" fmla="*/ 2518012 w 3821373"/>
              <a:gd name="connsiteY167" fmla="*/ 1550258 h 2648903"/>
              <a:gd name="connsiteX168" fmla="*/ 2470245 w 3821373"/>
              <a:gd name="connsiteY168" fmla="*/ 1529786 h 2648903"/>
              <a:gd name="connsiteX169" fmla="*/ 2272352 w 3821373"/>
              <a:gd name="connsiteY169" fmla="*/ 1543434 h 2648903"/>
              <a:gd name="connsiteX170" fmla="*/ 2204113 w 3821373"/>
              <a:gd name="connsiteY170" fmla="*/ 1550258 h 2648903"/>
              <a:gd name="connsiteX171" fmla="*/ 2074459 w 3821373"/>
              <a:gd name="connsiteY171" fmla="*/ 1570730 h 2648903"/>
              <a:gd name="connsiteX172" fmla="*/ 2047164 w 3821373"/>
              <a:gd name="connsiteY172" fmla="*/ 1584377 h 2648903"/>
              <a:gd name="connsiteX173" fmla="*/ 2026692 w 3821373"/>
              <a:gd name="connsiteY173" fmla="*/ 1591201 h 2648903"/>
              <a:gd name="connsiteX174" fmla="*/ 1985749 w 3821373"/>
              <a:gd name="connsiteY174" fmla="*/ 1611673 h 2648903"/>
              <a:gd name="connsiteX175" fmla="*/ 1944806 w 3821373"/>
              <a:gd name="connsiteY175" fmla="*/ 1638968 h 2648903"/>
              <a:gd name="connsiteX176" fmla="*/ 1924334 w 3821373"/>
              <a:gd name="connsiteY176" fmla="*/ 1652616 h 2648903"/>
              <a:gd name="connsiteX177" fmla="*/ 1876567 w 3821373"/>
              <a:gd name="connsiteY177" fmla="*/ 1673088 h 2648903"/>
              <a:gd name="connsiteX178" fmla="*/ 1856095 w 3821373"/>
              <a:gd name="connsiteY178" fmla="*/ 1693559 h 2648903"/>
              <a:gd name="connsiteX179" fmla="*/ 1835624 w 3821373"/>
              <a:gd name="connsiteY179" fmla="*/ 1700383 h 2648903"/>
              <a:gd name="connsiteX180" fmla="*/ 1794680 w 3821373"/>
              <a:gd name="connsiteY180" fmla="*/ 1720855 h 2648903"/>
              <a:gd name="connsiteX181" fmla="*/ 1781033 w 3821373"/>
              <a:gd name="connsiteY181" fmla="*/ 1741327 h 2648903"/>
              <a:gd name="connsiteX182" fmla="*/ 1760561 w 3821373"/>
              <a:gd name="connsiteY182" fmla="*/ 1748151 h 2648903"/>
              <a:gd name="connsiteX183" fmla="*/ 1740089 w 3821373"/>
              <a:gd name="connsiteY183" fmla="*/ 1761798 h 2648903"/>
              <a:gd name="connsiteX184" fmla="*/ 1719618 w 3821373"/>
              <a:gd name="connsiteY184" fmla="*/ 1768622 h 2648903"/>
              <a:gd name="connsiteX185" fmla="*/ 1678674 w 3821373"/>
              <a:gd name="connsiteY185" fmla="*/ 1789094 h 2648903"/>
              <a:gd name="connsiteX186" fmla="*/ 1637731 w 3821373"/>
              <a:gd name="connsiteY186" fmla="*/ 1809565 h 2648903"/>
              <a:gd name="connsiteX187" fmla="*/ 1617259 w 3821373"/>
              <a:gd name="connsiteY187" fmla="*/ 1823213 h 2648903"/>
              <a:gd name="connsiteX188" fmla="*/ 1576316 w 3821373"/>
              <a:gd name="connsiteY188" fmla="*/ 1836861 h 2648903"/>
              <a:gd name="connsiteX189" fmla="*/ 1549021 w 3821373"/>
              <a:gd name="connsiteY189" fmla="*/ 1850509 h 2648903"/>
              <a:gd name="connsiteX190" fmla="*/ 1521725 w 3821373"/>
              <a:gd name="connsiteY190" fmla="*/ 1857333 h 2648903"/>
              <a:gd name="connsiteX191" fmla="*/ 1487606 w 3821373"/>
              <a:gd name="connsiteY191" fmla="*/ 1870980 h 2648903"/>
              <a:gd name="connsiteX192" fmla="*/ 1467134 w 3821373"/>
              <a:gd name="connsiteY192" fmla="*/ 1877804 h 2648903"/>
              <a:gd name="connsiteX193" fmla="*/ 1446662 w 3821373"/>
              <a:gd name="connsiteY193" fmla="*/ 1891452 h 2648903"/>
              <a:gd name="connsiteX194" fmla="*/ 1426191 w 3821373"/>
              <a:gd name="connsiteY194" fmla="*/ 1898276 h 2648903"/>
              <a:gd name="connsiteX195" fmla="*/ 1405719 w 3821373"/>
              <a:gd name="connsiteY195" fmla="*/ 1911924 h 2648903"/>
              <a:gd name="connsiteX196" fmla="*/ 1385248 w 3821373"/>
              <a:gd name="connsiteY196" fmla="*/ 1918748 h 2648903"/>
              <a:gd name="connsiteX197" fmla="*/ 1357952 w 3821373"/>
              <a:gd name="connsiteY197" fmla="*/ 1932395 h 2648903"/>
              <a:gd name="connsiteX198" fmla="*/ 1317009 w 3821373"/>
              <a:gd name="connsiteY198" fmla="*/ 1959691 h 2648903"/>
              <a:gd name="connsiteX199" fmla="*/ 1276065 w 3821373"/>
              <a:gd name="connsiteY199" fmla="*/ 1986986 h 2648903"/>
              <a:gd name="connsiteX200" fmla="*/ 1255594 w 3821373"/>
              <a:gd name="connsiteY200" fmla="*/ 2000634 h 2648903"/>
              <a:gd name="connsiteX201" fmla="*/ 1228298 w 3821373"/>
              <a:gd name="connsiteY201" fmla="*/ 2041577 h 2648903"/>
              <a:gd name="connsiteX202" fmla="*/ 1207827 w 3821373"/>
              <a:gd name="connsiteY202" fmla="*/ 2048401 h 2648903"/>
              <a:gd name="connsiteX203" fmla="*/ 1187355 w 3821373"/>
              <a:gd name="connsiteY203" fmla="*/ 2089345 h 2648903"/>
              <a:gd name="connsiteX204" fmla="*/ 1180531 w 3821373"/>
              <a:gd name="connsiteY204" fmla="*/ 2109816 h 2648903"/>
              <a:gd name="connsiteX205" fmla="*/ 1160059 w 3821373"/>
              <a:gd name="connsiteY205" fmla="*/ 2150759 h 2648903"/>
              <a:gd name="connsiteX206" fmla="*/ 1139588 w 3821373"/>
              <a:gd name="connsiteY206" fmla="*/ 2416891 h 2648903"/>
              <a:gd name="connsiteX207" fmla="*/ 1132764 w 3821373"/>
              <a:gd name="connsiteY207" fmla="*/ 2519249 h 2648903"/>
              <a:gd name="connsiteX208" fmla="*/ 1119116 w 3821373"/>
              <a:gd name="connsiteY208" fmla="*/ 2546545 h 2648903"/>
              <a:gd name="connsiteX209" fmla="*/ 1098645 w 3821373"/>
              <a:gd name="connsiteY209" fmla="*/ 2587488 h 2648903"/>
              <a:gd name="connsiteX210" fmla="*/ 1091821 w 3821373"/>
              <a:gd name="connsiteY210" fmla="*/ 2607959 h 2648903"/>
              <a:gd name="connsiteX211" fmla="*/ 1071349 w 3821373"/>
              <a:gd name="connsiteY211" fmla="*/ 2648903 h 2648903"/>
              <a:gd name="connsiteX212" fmla="*/ 1030406 w 3821373"/>
              <a:gd name="connsiteY212" fmla="*/ 2635255 h 2648903"/>
              <a:gd name="connsiteX213" fmla="*/ 996286 w 3821373"/>
              <a:gd name="connsiteY213" fmla="*/ 2621607 h 2648903"/>
              <a:gd name="connsiteX214" fmla="*/ 968991 w 3821373"/>
              <a:gd name="connsiteY214" fmla="*/ 2614783 h 2648903"/>
              <a:gd name="connsiteX215" fmla="*/ 941695 w 3821373"/>
              <a:gd name="connsiteY215" fmla="*/ 2601136 h 2648903"/>
              <a:gd name="connsiteX216" fmla="*/ 921224 w 3821373"/>
              <a:gd name="connsiteY216" fmla="*/ 2594312 h 2648903"/>
              <a:gd name="connsiteX217" fmla="*/ 900752 w 3821373"/>
              <a:gd name="connsiteY217" fmla="*/ 2580664 h 2648903"/>
              <a:gd name="connsiteX218" fmla="*/ 866633 w 3821373"/>
              <a:gd name="connsiteY218" fmla="*/ 2573840 h 2648903"/>
              <a:gd name="connsiteX219" fmla="*/ 839337 w 3821373"/>
              <a:gd name="connsiteY219" fmla="*/ 2560192 h 2648903"/>
              <a:gd name="connsiteX220" fmla="*/ 798394 w 3821373"/>
              <a:gd name="connsiteY220" fmla="*/ 2546545 h 2648903"/>
              <a:gd name="connsiteX221" fmla="*/ 771098 w 3821373"/>
              <a:gd name="connsiteY221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716507 w 3821373"/>
              <a:gd name="connsiteY43" fmla="*/ 1925571 h 2648903"/>
              <a:gd name="connsiteX44" fmla="*/ 1114471 w 3821373"/>
              <a:gd name="connsiteY44" fmla="*/ 1683646 h 2648903"/>
              <a:gd name="connsiteX45" fmla="*/ 1364776 w 3821373"/>
              <a:gd name="connsiteY45" fmla="*/ 1495667 h 2648903"/>
              <a:gd name="connsiteX46" fmla="*/ 1378424 w 3821373"/>
              <a:gd name="connsiteY46" fmla="*/ 1447900 h 2648903"/>
              <a:gd name="connsiteX47" fmla="*/ 1398895 w 3821373"/>
              <a:gd name="connsiteY47" fmla="*/ 1325070 h 2648903"/>
              <a:gd name="connsiteX48" fmla="*/ 1405719 w 3821373"/>
              <a:gd name="connsiteY48" fmla="*/ 1270479 h 2648903"/>
              <a:gd name="connsiteX49" fmla="*/ 1419367 w 3821373"/>
              <a:gd name="connsiteY49" fmla="*/ 1236359 h 2648903"/>
              <a:gd name="connsiteX50" fmla="*/ 1439839 w 3821373"/>
              <a:gd name="connsiteY50" fmla="*/ 1188592 h 2648903"/>
              <a:gd name="connsiteX51" fmla="*/ 1467134 w 3821373"/>
              <a:gd name="connsiteY51" fmla="*/ 1147649 h 2648903"/>
              <a:gd name="connsiteX52" fmla="*/ 1494430 w 3821373"/>
              <a:gd name="connsiteY52" fmla="*/ 1106706 h 2648903"/>
              <a:gd name="connsiteX53" fmla="*/ 1508077 w 3821373"/>
              <a:gd name="connsiteY53" fmla="*/ 1086234 h 2648903"/>
              <a:gd name="connsiteX54" fmla="*/ 1528549 w 3821373"/>
              <a:gd name="connsiteY54" fmla="*/ 1072586 h 2648903"/>
              <a:gd name="connsiteX55" fmla="*/ 1535373 w 3821373"/>
              <a:gd name="connsiteY55" fmla="*/ 1052115 h 2648903"/>
              <a:gd name="connsiteX56" fmla="*/ 1569492 w 3821373"/>
              <a:gd name="connsiteY56" fmla="*/ 1011171 h 2648903"/>
              <a:gd name="connsiteX57" fmla="*/ 1576316 w 3821373"/>
              <a:gd name="connsiteY57" fmla="*/ 990700 h 2648903"/>
              <a:gd name="connsiteX58" fmla="*/ 1603612 w 3821373"/>
              <a:gd name="connsiteY58" fmla="*/ 949756 h 2648903"/>
              <a:gd name="connsiteX59" fmla="*/ 1617259 w 3821373"/>
              <a:gd name="connsiteY59" fmla="*/ 929285 h 2648903"/>
              <a:gd name="connsiteX60" fmla="*/ 1637731 w 3821373"/>
              <a:gd name="connsiteY60" fmla="*/ 908813 h 2648903"/>
              <a:gd name="connsiteX61" fmla="*/ 1644555 w 3821373"/>
              <a:gd name="connsiteY61" fmla="*/ 888342 h 2648903"/>
              <a:gd name="connsiteX62" fmla="*/ 1658203 w 3821373"/>
              <a:gd name="connsiteY62" fmla="*/ 861046 h 2648903"/>
              <a:gd name="connsiteX63" fmla="*/ 1665027 w 3821373"/>
              <a:gd name="connsiteY63" fmla="*/ 820103 h 2648903"/>
              <a:gd name="connsiteX64" fmla="*/ 1651379 w 3821373"/>
              <a:gd name="connsiteY64" fmla="*/ 540324 h 2648903"/>
              <a:gd name="connsiteX65" fmla="*/ 1610436 w 3821373"/>
              <a:gd name="connsiteY65" fmla="*/ 553971 h 2648903"/>
              <a:gd name="connsiteX66" fmla="*/ 1610436 w 3821373"/>
              <a:gd name="connsiteY66" fmla="*/ 431142 h 2648903"/>
              <a:gd name="connsiteX67" fmla="*/ 1583140 w 3821373"/>
              <a:gd name="connsiteY67" fmla="*/ 424318 h 2648903"/>
              <a:gd name="connsiteX68" fmla="*/ 1562668 w 3821373"/>
              <a:gd name="connsiteY68" fmla="*/ 410670 h 2648903"/>
              <a:gd name="connsiteX69" fmla="*/ 1521725 w 3821373"/>
              <a:gd name="connsiteY69" fmla="*/ 397022 h 2648903"/>
              <a:gd name="connsiteX70" fmla="*/ 1501254 w 3821373"/>
              <a:gd name="connsiteY70" fmla="*/ 356079 h 2648903"/>
              <a:gd name="connsiteX71" fmla="*/ 1473958 w 3821373"/>
              <a:gd name="connsiteY71" fmla="*/ 294664 h 2648903"/>
              <a:gd name="connsiteX72" fmla="*/ 1453486 w 3821373"/>
              <a:gd name="connsiteY72" fmla="*/ 287840 h 2648903"/>
              <a:gd name="connsiteX73" fmla="*/ 1446662 w 3821373"/>
              <a:gd name="connsiteY73" fmla="*/ 267368 h 2648903"/>
              <a:gd name="connsiteX74" fmla="*/ 1433015 w 3821373"/>
              <a:gd name="connsiteY74" fmla="*/ 233249 h 2648903"/>
              <a:gd name="connsiteX75" fmla="*/ 1460310 w 3821373"/>
              <a:gd name="connsiteY75" fmla="*/ 103595 h 2648903"/>
              <a:gd name="connsiteX76" fmla="*/ 1487606 w 3821373"/>
              <a:gd name="connsiteY76" fmla="*/ 96771 h 2648903"/>
              <a:gd name="connsiteX77" fmla="*/ 1508077 w 3821373"/>
              <a:gd name="connsiteY77" fmla="*/ 83124 h 2648903"/>
              <a:gd name="connsiteX78" fmla="*/ 1528549 w 3821373"/>
              <a:gd name="connsiteY78" fmla="*/ 76300 h 2648903"/>
              <a:gd name="connsiteX79" fmla="*/ 1555845 w 3821373"/>
              <a:gd name="connsiteY79" fmla="*/ 62652 h 2648903"/>
              <a:gd name="connsiteX80" fmla="*/ 1658203 w 3821373"/>
              <a:gd name="connsiteY80" fmla="*/ 69476 h 2648903"/>
              <a:gd name="connsiteX81" fmla="*/ 1705970 w 3821373"/>
              <a:gd name="connsiteY81" fmla="*/ 83124 h 2648903"/>
              <a:gd name="connsiteX82" fmla="*/ 1753737 w 3821373"/>
              <a:gd name="connsiteY82" fmla="*/ 89948 h 2648903"/>
              <a:gd name="connsiteX83" fmla="*/ 1821976 w 3821373"/>
              <a:gd name="connsiteY83" fmla="*/ 110419 h 2648903"/>
              <a:gd name="connsiteX84" fmla="*/ 1903862 w 3821373"/>
              <a:gd name="connsiteY84" fmla="*/ 130891 h 2648903"/>
              <a:gd name="connsiteX85" fmla="*/ 2033516 w 3821373"/>
              <a:gd name="connsiteY85" fmla="*/ 137715 h 2648903"/>
              <a:gd name="connsiteX86" fmla="*/ 2374710 w 3821373"/>
              <a:gd name="connsiteY86" fmla="*/ 130891 h 2648903"/>
              <a:gd name="connsiteX87" fmla="*/ 2402006 w 3821373"/>
              <a:gd name="connsiteY87" fmla="*/ 117243 h 2648903"/>
              <a:gd name="connsiteX88" fmla="*/ 2422477 w 3821373"/>
              <a:gd name="connsiteY88" fmla="*/ 110419 h 2648903"/>
              <a:gd name="connsiteX89" fmla="*/ 2463421 w 3821373"/>
              <a:gd name="connsiteY89" fmla="*/ 89948 h 2648903"/>
              <a:gd name="connsiteX90" fmla="*/ 2504364 w 3821373"/>
              <a:gd name="connsiteY90" fmla="*/ 69476 h 2648903"/>
              <a:gd name="connsiteX91" fmla="*/ 2524836 w 3821373"/>
              <a:gd name="connsiteY91" fmla="*/ 55828 h 2648903"/>
              <a:gd name="connsiteX92" fmla="*/ 2545307 w 3821373"/>
              <a:gd name="connsiteY92" fmla="*/ 49004 h 2648903"/>
              <a:gd name="connsiteX93" fmla="*/ 2586251 w 3821373"/>
              <a:gd name="connsiteY93" fmla="*/ 28533 h 2648903"/>
              <a:gd name="connsiteX94" fmla="*/ 2613546 w 3821373"/>
              <a:gd name="connsiteY94" fmla="*/ 8061 h 2648903"/>
              <a:gd name="connsiteX95" fmla="*/ 2722728 w 3821373"/>
              <a:gd name="connsiteY95" fmla="*/ 8061 h 2648903"/>
              <a:gd name="connsiteX96" fmla="*/ 2763671 w 3821373"/>
              <a:gd name="connsiteY96" fmla="*/ 42180 h 2648903"/>
              <a:gd name="connsiteX97" fmla="*/ 2784143 w 3821373"/>
              <a:gd name="connsiteY97" fmla="*/ 49004 h 2648903"/>
              <a:gd name="connsiteX98" fmla="*/ 2811439 w 3821373"/>
              <a:gd name="connsiteY98" fmla="*/ 83124 h 2648903"/>
              <a:gd name="connsiteX99" fmla="*/ 2825086 w 3821373"/>
              <a:gd name="connsiteY99" fmla="*/ 103595 h 2648903"/>
              <a:gd name="connsiteX100" fmla="*/ 2831910 w 3821373"/>
              <a:gd name="connsiteY100" fmla="*/ 124067 h 2648903"/>
              <a:gd name="connsiteX101" fmla="*/ 2852382 w 3821373"/>
              <a:gd name="connsiteY101" fmla="*/ 130891 h 2648903"/>
              <a:gd name="connsiteX102" fmla="*/ 2859206 w 3821373"/>
              <a:gd name="connsiteY102" fmla="*/ 151362 h 2648903"/>
              <a:gd name="connsiteX103" fmla="*/ 2879677 w 3821373"/>
              <a:gd name="connsiteY103" fmla="*/ 158186 h 2648903"/>
              <a:gd name="connsiteX104" fmla="*/ 2920621 w 3821373"/>
              <a:gd name="connsiteY104" fmla="*/ 178658 h 2648903"/>
              <a:gd name="connsiteX105" fmla="*/ 2941092 w 3821373"/>
              <a:gd name="connsiteY105" fmla="*/ 192306 h 2648903"/>
              <a:gd name="connsiteX106" fmla="*/ 2961564 w 3821373"/>
              <a:gd name="connsiteY106" fmla="*/ 199130 h 2648903"/>
              <a:gd name="connsiteX107" fmla="*/ 2968388 w 3821373"/>
              <a:gd name="connsiteY107" fmla="*/ 219601 h 2648903"/>
              <a:gd name="connsiteX108" fmla="*/ 3002507 w 3821373"/>
              <a:gd name="connsiteY108" fmla="*/ 233249 h 2648903"/>
              <a:gd name="connsiteX109" fmla="*/ 3043451 w 3821373"/>
              <a:gd name="connsiteY109" fmla="*/ 246897 h 2648903"/>
              <a:gd name="connsiteX110" fmla="*/ 3070746 w 3821373"/>
              <a:gd name="connsiteY110" fmla="*/ 287840 h 2648903"/>
              <a:gd name="connsiteX111" fmla="*/ 3098042 w 3821373"/>
              <a:gd name="connsiteY111" fmla="*/ 301488 h 2648903"/>
              <a:gd name="connsiteX112" fmla="*/ 3118513 w 3821373"/>
              <a:gd name="connsiteY112" fmla="*/ 308312 h 2648903"/>
              <a:gd name="connsiteX113" fmla="*/ 3159457 w 3821373"/>
              <a:gd name="connsiteY113" fmla="*/ 328783 h 2648903"/>
              <a:gd name="connsiteX114" fmla="*/ 3179928 w 3821373"/>
              <a:gd name="connsiteY114" fmla="*/ 342431 h 2648903"/>
              <a:gd name="connsiteX115" fmla="*/ 3220871 w 3821373"/>
              <a:gd name="connsiteY115" fmla="*/ 356079 h 2648903"/>
              <a:gd name="connsiteX116" fmla="*/ 3241343 w 3821373"/>
              <a:gd name="connsiteY116" fmla="*/ 369727 h 2648903"/>
              <a:gd name="connsiteX117" fmla="*/ 3282286 w 3821373"/>
              <a:gd name="connsiteY117" fmla="*/ 390198 h 2648903"/>
              <a:gd name="connsiteX118" fmla="*/ 3289110 w 3821373"/>
              <a:gd name="connsiteY118" fmla="*/ 410670 h 2648903"/>
              <a:gd name="connsiteX119" fmla="*/ 3309582 w 3821373"/>
              <a:gd name="connsiteY119" fmla="*/ 417494 h 2648903"/>
              <a:gd name="connsiteX120" fmla="*/ 3350525 w 3821373"/>
              <a:gd name="connsiteY120" fmla="*/ 437965 h 2648903"/>
              <a:gd name="connsiteX121" fmla="*/ 3357349 w 3821373"/>
              <a:gd name="connsiteY121" fmla="*/ 458437 h 2648903"/>
              <a:gd name="connsiteX122" fmla="*/ 3377821 w 3821373"/>
              <a:gd name="connsiteY122" fmla="*/ 465261 h 2648903"/>
              <a:gd name="connsiteX123" fmla="*/ 3398292 w 3821373"/>
              <a:gd name="connsiteY123" fmla="*/ 478909 h 2648903"/>
              <a:gd name="connsiteX124" fmla="*/ 3418764 w 3821373"/>
              <a:gd name="connsiteY124" fmla="*/ 485733 h 2648903"/>
              <a:gd name="connsiteX125" fmla="*/ 3439236 w 3821373"/>
              <a:gd name="connsiteY125" fmla="*/ 499380 h 2648903"/>
              <a:gd name="connsiteX126" fmla="*/ 3459707 w 3821373"/>
              <a:gd name="connsiteY126" fmla="*/ 506204 h 2648903"/>
              <a:gd name="connsiteX127" fmla="*/ 3500651 w 3821373"/>
              <a:gd name="connsiteY127" fmla="*/ 526676 h 2648903"/>
              <a:gd name="connsiteX128" fmla="*/ 3514298 w 3821373"/>
              <a:gd name="connsiteY128" fmla="*/ 547148 h 2648903"/>
              <a:gd name="connsiteX129" fmla="*/ 3589361 w 3821373"/>
              <a:gd name="connsiteY129" fmla="*/ 567619 h 2648903"/>
              <a:gd name="connsiteX130" fmla="*/ 3609833 w 3821373"/>
              <a:gd name="connsiteY130" fmla="*/ 581267 h 2648903"/>
              <a:gd name="connsiteX131" fmla="*/ 3759958 w 3821373"/>
              <a:gd name="connsiteY131" fmla="*/ 594915 h 2648903"/>
              <a:gd name="connsiteX132" fmla="*/ 3780430 w 3821373"/>
              <a:gd name="connsiteY132" fmla="*/ 608562 h 2648903"/>
              <a:gd name="connsiteX133" fmla="*/ 3800901 w 3821373"/>
              <a:gd name="connsiteY133" fmla="*/ 615386 h 2648903"/>
              <a:gd name="connsiteX134" fmla="*/ 3807725 w 3821373"/>
              <a:gd name="connsiteY134" fmla="*/ 635858 h 2648903"/>
              <a:gd name="connsiteX135" fmla="*/ 3821373 w 3821373"/>
              <a:gd name="connsiteY135" fmla="*/ 656330 h 2648903"/>
              <a:gd name="connsiteX136" fmla="*/ 3807725 w 3821373"/>
              <a:gd name="connsiteY136" fmla="*/ 697273 h 2648903"/>
              <a:gd name="connsiteX137" fmla="*/ 3787254 w 3821373"/>
              <a:gd name="connsiteY137" fmla="*/ 717745 h 2648903"/>
              <a:gd name="connsiteX138" fmla="*/ 3766782 w 3821373"/>
              <a:gd name="connsiteY138" fmla="*/ 724568 h 2648903"/>
              <a:gd name="connsiteX139" fmla="*/ 3568889 w 3821373"/>
              <a:gd name="connsiteY139" fmla="*/ 738216 h 2648903"/>
              <a:gd name="connsiteX140" fmla="*/ 3493827 w 3821373"/>
              <a:gd name="connsiteY140" fmla="*/ 745040 h 2648903"/>
              <a:gd name="connsiteX141" fmla="*/ 3384645 w 3821373"/>
              <a:gd name="connsiteY141" fmla="*/ 765512 h 2648903"/>
              <a:gd name="connsiteX142" fmla="*/ 3364173 w 3821373"/>
              <a:gd name="connsiteY142" fmla="*/ 779159 h 2648903"/>
              <a:gd name="connsiteX143" fmla="*/ 3343701 w 3821373"/>
              <a:gd name="connsiteY143" fmla="*/ 785983 h 2648903"/>
              <a:gd name="connsiteX144" fmla="*/ 3323230 w 3821373"/>
              <a:gd name="connsiteY144" fmla="*/ 799631 h 2648903"/>
              <a:gd name="connsiteX145" fmla="*/ 3275462 w 3821373"/>
              <a:gd name="connsiteY145" fmla="*/ 813279 h 2648903"/>
              <a:gd name="connsiteX146" fmla="*/ 3254991 w 3821373"/>
              <a:gd name="connsiteY146" fmla="*/ 854222 h 2648903"/>
              <a:gd name="connsiteX147" fmla="*/ 3234519 w 3821373"/>
              <a:gd name="connsiteY147" fmla="*/ 895165 h 2648903"/>
              <a:gd name="connsiteX148" fmla="*/ 3214048 w 3821373"/>
              <a:gd name="connsiteY148" fmla="*/ 936109 h 2648903"/>
              <a:gd name="connsiteX149" fmla="*/ 3207224 w 3821373"/>
              <a:gd name="connsiteY149" fmla="*/ 956580 h 2648903"/>
              <a:gd name="connsiteX150" fmla="*/ 3193576 w 3821373"/>
              <a:gd name="connsiteY150" fmla="*/ 977052 h 2648903"/>
              <a:gd name="connsiteX151" fmla="*/ 3179928 w 3821373"/>
              <a:gd name="connsiteY151" fmla="*/ 1017995 h 2648903"/>
              <a:gd name="connsiteX152" fmla="*/ 3166280 w 3821373"/>
              <a:gd name="connsiteY152" fmla="*/ 1045291 h 2648903"/>
              <a:gd name="connsiteX153" fmla="*/ 3138985 w 3821373"/>
              <a:gd name="connsiteY153" fmla="*/ 1134001 h 2648903"/>
              <a:gd name="connsiteX154" fmla="*/ 3125337 w 3821373"/>
              <a:gd name="connsiteY154" fmla="*/ 1161297 h 2648903"/>
              <a:gd name="connsiteX155" fmla="*/ 3104865 w 3821373"/>
              <a:gd name="connsiteY155" fmla="*/ 1522962 h 2648903"/>
              <a:gd name="connsiteX156" fmla="*/ 3084394 w 3821373"/>
              <a:gd name="connsiteY156" fmla="*/ 1563906 h 2648903"/>
              <a:gd name="connsiteX157" fmla="*/ 3063922 w 3821373"/>
              <a:gd name="connsiteY157" fmla="*/ 1604849 h 2648903"/>
              <a:gd name="connsiteX158" fmla="*/ 3036627 w 3821373"/>
              <a:gd name="connsiteY158" fmla="*/ 1611673 h 2648903"/>
              <a:gd name="connsiteX159" fmla="*/ 2995683 w 3821373"/>
              <a:gd name="connsiteY159" fmla="*/ 1632145 h 2648903"/>
              <a:gd name="connsiteX160" fmla="*/ 2879677 w 3821373"/>
              <a:gd name="connsiteY160" fmla="*/ 1625321 h 2648903"/>
              <a:gd name="connsiteX161" fmla="*/ 2736376 w 3821373"/>
              <a:gd name="connsiteY161" fmla="*/ 1618497 h 2648903"/>
              <a:gd name="connsiteX162" fmla="*/ 2709080 w 3821373"/>
              <a:gd name="connsiteY162" fmla="*/ 1611673 h 2648903"/>
              <a:gd name="connsiteX163" fmla="*/ 2627194 w 3821373"/>
              <a:gd name="connsiteY163" fmla="*/ 1598025 h 2648903"/>
              <a:gd name="connsiteX164" fmla="*/ 2579427 w 3821373"/>
              <a:gd name="connsiteY164" fmla="*/ 1577554 h 2648903"/>
              <a:gd name="connsiteX165" fmla="*/ 2558955 w 3821373"/>
              <a:gd name="connsiteY165" fmla="*/ 1570730 h 2648903"/>
              <a:gd name="connsiteX166" fmla="*/ 2538483 w 3821373"/>
              <a:gd name="connsiteY166" fmla="*/ 1557082 h 2648903"/>
              <a:gd name="connsiteX167" fmla="*/ 2518012 w 3821373"/>
              <a:gd name="connsiteY167" fmla="*/ 1550258 h 2648903"/>
              <a:gd name="connsiteX168" fmla="*/ 2470245 w 3821373"/>
              <a:gd name="connsiteY168" fmla="*/ 1529786 h 2648903"/>
              <a:gd name="connsiteX169" fmla="*/ 2272352 w 3821373"/>
              <a:gd name="connsiteY169" fmla="*/ 1543434 h 2648903"/>
              <a:gd name="connsiteX170" fmla="*/ 2204113 w 3821373"/>
              <a:gd name="connsiteY170" fmla="*/ 1550258 h 2648903"/>
              <a:gd name="connsiteX171" fmla="*/ 2074459 w 3821373"/>
              <a:gd name="connsiteY171" fmla="*/ 1570730 h 2648903"/>
              <a:gd name="connsiteX172" fmla="*/ 2047164 w 3821373"/>
              <a:gd name="connsiteY172" fmla="*/ 1584377 h 2648903"/>
              <a:gd name="connsiteX173" fmla="*/ 2026692 w 3821373"/>
              <a:gd name="connsiteY173" fmla="*/ 1591201 h 2648903"/>
              <a:gd name="connsiteX174" fmla="*/ 1985749 w 3821373"/>
              <a:gd name="connsiteY174" fmla="*/ 1611673 h 2648903"/>
              <a:gd name="connsiteX175" fmla="*/ 1944806 w 3821373"/>
              <a:gd name="connsiteY175" fmla="*/ 1638968 h 2648903"/>
              <a:gd name="connsiteX176" fmla="*/ 1924334 w 3821373"/>
              <a:gd name="connsiteY176" fmla="*/ 1652616 h 2648903"/>
              <a:gd name="connsiteX177" fmla="*/ 1876567 w 3821373"/>
              <a:gd name="connsiteY177" fmla="*/ 1673088 h 2648903"/>
              <a:gd name="connsiteX178" fmla="*/ 1856095 w 3821373"/>
              <a:gd name="connsiteY178" fmla="*/ 1693559 h 2648903"/>
              <a:gd name="connsiteX179" fmla="*/ 1835624 w 3821373"/>
              <a:gd name="connsiteY179" fmla="*/ 1700383 h 2648903"/>
              <a:gd name="connsiteX180" fmla="*/ 1794680 w 3821373"/>
              <a:gd name="connsiteY180" fmla="*/ 1720855 h 2648903"/>
              <a:gd name="connsiteX181" fmla="*/ 1781033 w 3821373"/>
              <a:gd name="connsiteY181" fmla="*/ 1741327 h 2648903"/>
              <a:gd name="connsiteX182" fmla="*/ 1760561 w 3821373"/>
              <a:gd name="connsiteY182" fmla="*/ 1748151 h 2648903"/>
              <a:gd name="connsiteX183" fmla="*/ 1740089 w 3821373"/>
              <a:gd name="connsiteY183" fmla="*/ 1761798 h 2648903"/>
              <a:gd name="connsiteX184" fmla="*/ 1719618 w 3821373"/>
              <a:gd name="connsiteY184" fmla="*/ 1768622 h 2648903"/>
              <a:gd name="connsiteX185" fmla="*/ 1678674 w 3821373"/>
              <a:gd name="connsiteY185" fmla="*/ 1789094 h 2648903"/>
              <a:gd name="connsiteX186" fmla="*/ 1637731 w 3821373"/>
              <a:gd name="connsiteY186" fmla="*/ 1809565 h 2648903"/>
              <a:gd name="connsiteX187" fmla="*/ 1617259 w 3821373"/>
              <a:gd name="connsiteY187" fmla="*/ 1823213 h 2648903"/>
              <a:gd name="connsiteX188" fmla="*/ 1576316 w 3821373"/>
              <a:gd name="connsiteY188" fmla="*/ 1836861 h 2648903"/>
              <a:gd name="connsiteX189" fmla="*/ 1549021 w 3821373"/>
              <a:gd name="connsiteY189" fmla="*/ 1850509 h 2648903"/>
              <a:gd name="connsiteX190" fmla="*/ 1521725 w 3821373"/>
              <a:gd name="connsiteY190" fmla="*/ 1857333 h 2648903"/>
              <a:gd name="connsiteX191" fmla="*/ 1487606 w 3821373"/>
              <a:gd name="connsiteY191" fmla="*/ 1870980 h 2648903"/>
              <a:gd name="connsiteX192" fmla="*/ 1467134 w 3821373"/>
              <a:gd name="connsiteY192" fmla="*/ 1877804 h 2648903"/>
              <a:gd name="connsiteX193" fmla="*/ 1446662 w 3821373"/>
              <a:gd name="connsiteY193" fmla="*/ 1891452 h 2648903"/>
              <a:gd name="connsiteX194" fmla="*/ 1426191 w 3821373"/>
              <a:gd name="connsiteY194" fmla="*/ 1898276 h 2648903"/>
              <a:gd name="connsiteX195" fmla="*/ 1405719 w 3821373"/>
              <a:gd name="connsiteY195" fmla="*/ 1911924 h 2648903"/>
              <a:gd name="connsiteX196" fmla="*/ 1385248 w 3821373"/>
              <a:gd name="connsiteY196" fmla="*/ 1918748 h 2648903"/>
              <a:gd name="connsiteX197" fmla="*/ 1357952 w 3821373"/>
              <a:gd name="connsiteY197" fmla="*/ 1932395 h 2648903"/>
              <a:gd name="connsiteX198" fmla="*/ 1317009 w 3821373"/>
              <a:gd name="connsiteY198" fmla="*/ 1959691 h 2648903"/>
              <a:gd name="connsiteX199" fmla="*/ 1276065 w 3821373"/>
              <a:gd name="connsiteY199" fmla="*/ 1986986 h 2648903"/>
              <a:gd name="connsiteX200" fmla="*/ 1255594 w 3821373"/>
              <a:gd name="connsiteY200" fmla="*/ 2000634 h 2648903"/>
              <a:gd name="connsiteX201" fmla="*/ 1228298 w 3821373"/>
              <a:gd name="connsiteY201" fmla="*/ 2041577 h 2648903"/>
              <a:gd name="connsiteX202" fmla="*/ 1207827 w 3821373"/>
              <a:gd name="connsiteY202" fmla="*/ 2048401 h 2648903"/>
              <a:gd name="connsiteX203" fmla="*/ 1187355 w 3821373"/>
              <a:gd name="connsiteY203" fmla="*/ 2089345 h 2648903"/>
              <a:gd name="connsiteX204" fmla="*/ 1180531 w 3821373"/>
              <a:gd name="connsiteY204" fmla="*/ 2109816 h 2648903"/>
              <a:gd name="connsiteX205" fmla="*/ 1160059 w 3821373"/>
              <a:gd name="connsiteY205" fmla="*/ 2150759 h 2648903"/>
              <a:gd name="connsiteX206" fmla="*/ 1139588 w 3821373"/>
              <a:gd name="connsiteY206" fmla="*/ 2416891 h 2648903"/>
              <a:gd name="connsiteX207" fmla="*/ 1132764 w 3821373"/>
              <a:gd name="connsiteY207" fmla="*/ 2519249 h 2648903"/>
              <a:gd name="connsiteX208" fmla="*/ 1119116 w 3821373"/>
              <a:gd name="connsiteY208" fmla="*/ 2546545 h 2648903"/>
              <a:gd name="connsiteX209" fmla="*/ 1098645 w 3821373"/>
              <a:gd name="connsiteY209" fmla="*/ 2587488 h 2648903"/>
              <a:gd name="connsiteX210" fmla="*/ 1091821 w 3821373"/>
              <a:gd name="connsiteY210" fmla="*/ 2607959 h 2648903"/>
              <a:gd name="connsiteX211" fmla="*/ 1071349 w 3821373"/>
              <a:gd name="connsiteY211" fmla="*/ 2648903 h 2648903"/>
              <a:gd name="connsiteX212" fmla="*/ 1030406 w 3821373"/>
              <a:gd name="connsiteY212" fmla="*/ 2635255 h 2648903"/>
              <a:gd name="connsiteX213" fmla="*/ 996286 w 3821373"/>
              <a:gd name="connsiteY213" fmla="*/ 2621607 h 2648903"/>
              <a:gd name="connsiteX214" fmla="*/ 968991 w 3821373"/>
              <a:gd name="connsiteY214" fmla="*/ 2614783 h 2648903"/>
              <a:gd name="connsiteX215" fmla="*/ 941695 w 3821373"/>
              <a:gd name="connsiteY215" fmla="*/ 2601136 h 2648903"/>
              <a:gd name="connsiteX216" fmla="*/ 921224 w 3821373"/>
              <a:gd name="connsiteY216" fmla="*/ 2594312 h 2648903"/>
              <a:gd name="connsiteX217" fmla="*/ 900752 w 3821373"/>
              <a:gd name="connsiteY217" fmla="*/ 2580664 h 2648903"/>
              <a:gd name="connsiteX218" fmla="*/ 866633 w 3821373"/>
              <a:gd name="connsiteY218" fmla="*/ 2573840 h 2648903"/>
              <a:gd name="connsiteX219" fmla="*/ 839337 w 3821373"/>
              <a:gd name="connsiteY219" fmla="*/ 2560192 h 2648903"/>
              <a:gd name="connsiteX220" fmla="*/ 798394 w 3821373"/>
              <a:gd name="connsiteY220" fmla="*/ 2546545 h 2648903"/>
              <a:gd name="connsiteX221" fmla="*/ 771098 w 3821373"/>
              <a:gd name="connsiteY221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682388 w 3821373"/>
              <a:gd name="connsiteY42" fmla="*/ 1911924 h 2648903"/>
              <a:gd name="connsiteX43" fmla="*/ 1114471 w 3821373"/>
              <a:gd name="connsiteY43" fmla="*/ 1683646 h 2648903"/>
              <a:gd name="connsiteX44" fmla="*/ 1364776 w 3821373"/>
              <a:gd name="connsiteY44" fmla="*/ 1495667 h 2648903"/>
              <a:gd name="connsiteX45" fmla="*/ 1378424 w 3821373"/>
              <a:gd name="connsiteY45" fmla="*/ 1447900 h 2648903"/>
              <a:gd name="connsiteX46" fmla="*/ 1398895 w 3821373"/>
              <a:gd name="connsiteY46" fmla="*/ 1325070 h 2648903"/>
              <a:gd name="connsiteX47" fmla="*/ 1405719 w 3821373"/>
              <a:gd name="connsiteY47" fmla="*/ 1270479 h 2648903"/>
              <a:gd name="connsiteX48" fmla="*/ 1419367 w 3821373"/>
              <a:gd name="connsiteY48" fmla="*/ 1236359 h 2648903"/>
              <a:gd name="connsiteX49" fmla="*/ 1439839 w 3821373"/>
              <a:gd name="connsiteY49" fmla="*/ 1188592 h 2648903"/>
              <a:gd name="connsiteX50" fmla="*/ 1467134 w 3821373"/>
              <a:gd name="connsiteY50" fmla="*/ 1147649 h 2648903"/>
              <a:gd name="connsiteX51" fmla="*/ 1494430 w 3821373"/>
              <a:gd name="connsiteY51" fmla="*/ 1106706 h 2648903"/>
              <a:gd name="connsiteX52" fmla="*/ 1508077 w 3821373"/>
              <a:gd name="connsiteY52" fmla="*/ 1086234 h 2648903"/>
              <a:gd name="connsiteX53" fmla="*/ 1528549 w 3821373"/>
              <a:gd name="connsiteY53" fmla="*/ 1072586 h 2648903"/>
              <a:gd name="connsiteX54" fmla="*/ 1535373 w 3821373"/>
              <a:gd name="connsiteY54" fmla="*/ 1052115 h 2648903"/>
              <a:gd name="connsiteX55" fmla="*/ 1569492 w 3821373"/>
              <a:gd name="connsiteY55" fmla="*/ 1011171 h 2648903"/>
              <a:gd name="connsiteX56" fmla="*/ 1576316 w 3821373"/>
              <a:gd name="connsiteY56" fmla="*/ 990700 h 2648903"/>
              <a:gd name="connsiteX57" fmla="*/ 1603612 w 3821373"/>
              <a:gd name="connsiteY57" fmla="*/ 949756 h 2648903"/>
              <a:gd name="connsiteX58" fmla="*/ 1617259 w 3821373"/>
              <a:gd name="connsiteY58" fmla="*/ 929285 h 2648903"/>
              <a:gd name="connsiteX59" fmla="*/ 1637731 w 3821373"/>
              <a:gd name="connsiteY59" fmla="*/ 908813 h 2648903"/>
              <a:gd name="connsiteX60" fmla="*/ 1644555 w 3821373"/>
              <a:gd name="connsiteY60" fmla="*/ 888342 h 2648903"/>
              <a:gd name="connsiteX61" fmla="*/ 1658203 w 3821373"/>
              <a:gd name="connsiteY61" fmla="*/ 861046 h 2648903"/>
              <a:gd name="connsiteX62" fmla="*/ 1665027 w 3821373"/>
              <a:gd name="connsiteY62" fmla="*/ 820103 h 2648903"/>
              <a:gd name="connsiteX63" fmla="*/ 1651379 w 3821373"/>
              <a:gd name="connsiteY63" fmla="*/ 540324 h 2648903"/>
              <a:gd name="connsiteX64" fmla="*/ 1610436 w 3821373"/>
              <a:gd name="connsiteY64" fmla="*/ 553971 h 2648903"/>
              <a:gd name="connsiteX65" fmla="*/ 1610436 w 3821373"/>
              <a:gd name="connsiteY65" fmla="*/ 431142 h 2648903"/>
              <a:gd name="connsiteX66" fmla="*/ 1583140 w 3821373"/>
              <a:gd name="connsiteY66" fmla="*/ 424318 h 2648903"/>
              <a:gd name="connsiteX67" fmla="*/ 1562668 w 3821373"/>
              <a:gd name="connsiteY67" fmla="*/ 410670 h 2648903"/>
              <a:gd name="connsiteX68" fmla="*/ 1521725 w 3821373"/>
              <a:gd name="connsiteY68" fmla="*/ 397022 h 2648903"/>
              <a:gd name="connsiteX69" fmla="*/ 1501254 w 3821373"/>
              <a:gd name="connsiteY69" fmla="*/ 356079 h 2648903"/>
              <a:gd name="connsiteX70" fmla="*/ 1473958 w 3821373"/>
              <a:gd name="connsiteY70" fmla="*/ 294664 h 2648903"/>
              <a:gd name="connsiteX71" fmla="*/ 1453486 w 3821373"/>
              <a:gd name="connsiteY71" fmla="*/ 287840 h 2648903"/>
              <a:gd name="connsiteX72" fmla="*/ 1446662 w 3821373"/>
              <a:gd name="connsiteY72" fmla="*/ 267368 h 2648903"/>
              <a:gd name="connsiteX73" fmla="*/ 1433015 w 3821373"/>
              <a:gd name="connsiteY73" fmla="*/ 233249 h 2648903"/>
              <a:gd name="connsiteX74" fmla="*/ 1460310 w 3821373"/>
              <a:gd name="connsiteY74" fmla="*/ 103595 h 2648903"/>
              <a:gd name="connsiteX75" fmla="*/ 1487606 w 3821373"/>
              <a:gd name="connsiteY75" fmla="*/ 96771 h 2648903"/>
              <a:gd name="connsiteX76" fmla="*/ 1508077 w 3821373"/>
              <a:gd name="connsiteY76" fmla="*/ 83124 h 2648903"/>
              <a:gd name="connsiteX77" fmla="*/ 1528549 w 3821373"/>
              <a:gd name="connsiteY77" fmla="*/ 76300 h 2648903"/>
              <a:gd name="connsiteX78" fmla="*/ 1555845 w 3821373"/>
              <a:gd name="connsiteY78" fmla="*/ 62652 h 2648903"/>
              <a:gd name="connsiteX79" fmla="*/ 1658203 w 3821373"/>
              <a:gd name="connsiteY79" fmla="*/ 69476 h 2648903"/>
              <a:gd name="connsiteX80" fmla="*/ 1705970 w 3821373"/>
              <a:gd name="connsiteY80" fmla="*/ 83124 h 2648903"/>
              <a:gd name="connsiteX81" fmla="*/ 1753737 w 3821373"/>
              <a:gd name="connsiteY81" fmla="*/ 89948 h 2648903"/>
              <a:gd name="connsiteX82" fmla="*/ 1821976 w 3821373"/>
              <a:gd name="connsiteY82" fmla="*/ 110419 h 2648903"/>
              <a:gd name="connsiteX83" fmla="*/ 1903862 w 3821373"/>
              <a:gd name="connsiteY83" fmla="*/ 130891 h 2648903"/>
              <a:gd name="connsiteX84" fmla="*/ 2033516 w 3821373"/>
              <a:gd name="connsiteY84" fmla="*/ 137715 h 2648903"/>
              <a:gd name="connsiteX85" fmla="*/ 2374710 w 3821373"/>
              <a:gd name="connsiteY85" fmla="*/ 130891 h 2648903"/>
              <a:gd name="connsiteX86" fmla="*/ 2402006 w 3821373"/>
              <a:gd name="connsiteY86" fmla="*/ 117243 h 2648903"/>
              <a:gd name="connsiteX87" fmla="*/ 2422477 w 3821373"/>
              <a:gd name="connsiteY87" fmla="*/ 110419 h 2648903"/>
              <a:gd name="connsiteX88" fmla="*/ 2463421 w 3821373"/>
              <a:gd name="connsiteY88" fmla="*/ 89948 h 2648903"/>
              <a:gd name="connsiteX89" fmla="*/ 2504364 w 3821373"/>
              <a:gd name="connsiteY89" fmla="*/ 69476 h 2648903"/>
              <a:gd name="connsiteX90" fmla="*/ 2524836 w 3821373"/>
              <a:gd name="connsiteY90" fmla="*/ 55828 h 2648903"/>
              <a:gd name="connsiteX91" fmla="*/ 2545307 w 3821373"/>
              <a:gd name="connsiteY91" fmla="*/ 49004 h 2648903"/>
              <a:gd name="connsiteX92" fmla="*/ 2586251 w 3821373"/>
              <a:gd name="connsiteY92" fmla="*/ 28533 h 2648903"/>
              <a:gd name="connsiteX93" fmla="*/ 2613546 w 3821373"/>
              <a:gd name="connsiteY93" fmla="*/ 8061 h 2648903"/>
              <a:gd name="connsiteX94" fmla="*/ 2722728 w 3821373"/>
              <a:gd name="connsiteY94" fmla="*/ 8061 h 2648903"/>
              <a:gd name="connsiteX95" fmla="*/ 2763671 w 3821373"/>
              <a:gd name="connsiteY95" fmla="*/ 42180 h 2648903"/>
              <a:gd name="connsiteX96" fmla="*/ 2784143 w 3821373"/>
              <a:gd name="connsiteY96" fmla="*/ 49004 h 2648903"/>
              <a:gd name="connsiteX97" fmla="*/ 2811439 w 3821373"/>
              <a:gd name="connsiteY97" fmla="*/ 83124 h 2648903"/>
              <a:gd name="connsiteX98" fmla="*/ 2825086 w 3821373"/>
              <a:gd name="connsiteY98" fmla="*/ 103595 h 2648903"/>
              <a:gd name="connsiteX99" fmla="*/ 2831910 w 3821373"/>
              <a:gd name="connsiteY99" fmla="*/ 124067 h 2648903"/>
              <a:gd name="connsiteX100" fmla="*/ 2852382 w 3821373"/>
              <a:gd name="connsiteY100" fmla="*/ 130891 h 2648903"/>
              <a:gd name="connsiteX101" fmla="*/ 2859206 w 3821373"/>
              <a:gd name="connsiteY101" fmla="*/ 151362 h 2648903"/>
              <a:gd name="connsiteX102" fmla="*/ 2879677 w 3821373"/>
              <a:gd name="connsiteY102" fmla="*/ 158186 h 2648903"/>
              <a:gd name="connsiteX103" fmla="*/ 2920621 w 3821373"/>
              <a:gd name="connsiteY103" fmla="*/ 178658 h 2648903"/>
              <a:gd name="connsiteX104" fmla="*/ 2941092 w 3821373"/>
              <a:gd name="connsiteY104" fmla="*/ 192306 h 2648903"/>
              <a:gd name="connsiteX105" fmla="*/ 2961564 w 3821373"/>
              <a:gd name="connsiteY105" fmla="*/ 199130 h 2648903"/>
              <a:gd name="connsiteX106" fmla="*/ 2968388 w 3821373"/>
              <a:gd name="connsiteY106" fmla="*/ 219601 h 2648903"/>
              <a:gd name="connsiteX107" fmla="*/ 3002507 w 3821373"/>
              <a:gd name="connsiteY107" fmla="*/ 233249 h 2648903"/>
              <a:gd name="connsiteX108" fmla="*/ 3043451 w 3821373"/>
              <a:gd name="connsiteY108" fmla="*/ 246897 h 2648903"/>
              <a:gd name="connsiteX109" fmla="*/ 3070746 w 3821373"/>
              <a:gd name="connsiteY109" fmla="*/ 287840 h 2648903"/>
              <a:gd name="connsiteX110" fmla="*/ 3098042 w 3821373"/>
              <a:gd name="connsiteY110" fmla="*/ 301488 h 2648903"/>
              <a:gd name="connsiteX111" fmla="*/ 3118513 w 3821373"/>
              <a:gd name="connsiteY111" fmla="*/ 308312 h 2648903"/>
              <a:gd name="connsiteX112" fmla="*/ 3159457 w 3821373"/>
              <a:gd name="connsiteY112" fmla="*/ 328783 h 2648903"/>
              <a:gd name="connsiteX113" fmla="*/ 3179928 w 3821373"/>
              <a:gd name="connsiteY113" fmla="*/ 342431 h 2648903"/>
              <a:gd name="connsiteX114" fmla="*/ 3220871 w 3821373"/>
              <a:gd name="connsiteY114" fmla="*/ 356079 h 2648903"/>
              <a:gd name="connsiteX115" fmla="*/ 3241343 w 3821373"/>
              <a:gd name="connsiteY115" fmla="*/ 369727 h 2648903"/>
              <a:gd name="connsiteX116" fmla="*/ 3282286 w 3821373"/>
              <a:gd name="connsiteY116" fmla="*/ 390198 h 2648903"/>
              <a:gd name="connsiteX117" fmla="*/ 3289110 w 3821373"/>
              <a:gd name="connsiteY117" fmla="*/ 410670 h 2648903"/>
              <a:gd name="connsiteX118" fmla="*/ 3309582 w 3821373"/>
              <a:gd name="connsiteY118" fmla="*/ 417494 h 2648903"/>
              <a:gd name="connsiteX119" fmla="*/ 3350525 w 3821373"/>
              <a:gd name="connsiteY119" fmla="*/ 437965 h 2648903"/>
              <a:gd name="connsiteX120" fmla="*/ 3357349 w 3821373"/>
              <a:gd name="connsiteY120" fmla="*/ 458437 h 2648903"/>
              <a:gd name="connsiteX121" fmla="*/ 3377821 w 3821373"/>
              <a:gd name="connsiteY121" fmla="*/ 465261 h 2648903"/>
              <a:gd name="connsiteX122" fmla="*/ 3398292 w 3821373"/>
              <a:gd name="connsiteY122" fmla="*/ 478909 h 2648903"/>
              <a:gd name="connsiteX123" fmla="*/ 3418764 w 3821373"/>
              <a:gd name="connsiteY123" fmla="*/ 485733 h 2648903"/>
              <a:gd name="connsiteX124" fmla="*/ 3439236 w 3821373"/>
              <a:gd name="connsiteY124" fmla="*/ 499380 h 2648903"/>
              <a:gd name="connsiteX125" fmla="*/ 3459707 w 3821373"/>
              <a:gd name="connsiteY125" fmla="*/ 506204 h 2648903"/>
              <a:gd name="connsiteX126" fmla="*/ 3500651 w 3821373"/>
              <a:gd name="connsiteY126" fmla="*/ 526676 h 2648903"/>
              <a:gd name="connsiteX127" fmla="*/ 3514298 w 3821373"/>
              <a:gd name="connsiteY127" fmla="*/ 547148 h 2648903"/>
              <a:gd name="connsiteX128" fmla="*/ 3589361 w 3821373"/>
              <a:gd name="connsiteY128" fmla="*/ 567619 h 2648903"/>
              <a:gd name="connsiteX129" fmla="*/ 3609833 w 3821373"/>
              <a:gd name="connsiteY129" fmla="*/ 581267 h 2648903"/>
              <a:gd name="connsiteX130" fmla="*/ 3759958 w 3821373"/>
              <a:gd name="connsiteY130" fmla="*/ 594915 h 2648903"/>
              <a:gd name="connsiteX131" fmla="*/ 3780430 w 3821373"/>
              <a:gd name="connsiteY131" fmla="*/ 608562 h 2648903"/>
              <a:gd name="connsiteX132" fmla="*/ 3800901 w 3821373"/>
              <a:gd name="connsiteY132" fmla="*/ 615386 h 2648903"/>
              <a:gd name="connsiteX133" fmla="*/ 3807725 w 3821373"/>
              <a:gd name="connsiteY133" fmla="*/ 635858 h 2648903"/>
              <a:gd name="connsiteX134" fmla="*/ 3821373 w 3821373"/>
              <a:gd name="connsiteY134" fmla="*/ 656330 h 2648903"/>
              <a:gd name="connsiteX135" fmla="*/ 3807725 w 3821373"/>
              <a:gd name="connsiteY135" fmla="*/ 697273 h 2648903"/>
              <a:gd name="connsiteX136" fmla="*/ 3787254 w 3821373"/>
              <a:gd name="connsiteY136" fmla="*/ 717745 h 2648903"/>
              <a:gd name="connsiteX137" fmla="*/ 3766782 w 3821373"/>
              <a:gd name="connsiteY137" fmla="*/ 724568 h 2648903"/>
              <a:gd name="connsiteX138" fmla="*/ 3568889 w 3821373"/>
              <a:gd name="connsiteY138" fmla="*/ 738216 h 2648903"/>
              <a:gd name="connsiteX139" fmla="*/ 3493827 w 3821373"/>
              <a:gd name="connsiteY139" fmla="*/ 745040 h 2648903"/>
              <a:gd name="connsiteX140" fmla="*/ 3384645 w 3821373"/>
              <a:gd name="connsiteY140" fmla="*/ 765512 h 2648903"/>
              <a:gd name="connsiteX141" fmla="*/ 3364173 w 3821373"/>
              <a:gd name="connsiteY141" fmla="*/ 779159 h 2648903"/>
              <a:gd name="connsiteX142" fmla="*/ 3343701 w 3821373"/>
              <a:gd name="connsiteY142" fmla="*/ 785983 h 2648903"/>
              <a:gd name="connsiteX143" fmla="*/ 3323230 w 3821373"/>
              <a:gd name="connsiteY143" fmla="*/ 799631 h 2648903"/>
              <a:gd name="connsiteX144" fmla="*/ 3275462 w 3821373"/>
              <a:gd name="connsiteY144" fmla="*/ 813279 h 2648903"/>
              <a:gd name="connsiteX145" fmla="*/ 3254991 w 3821373"/>
              <a:gd name="connsiteY145" fmla="*/ 854222 h 2648903"/>
              <a:gd name="connsiteX146" fmla="*/ 3234519 w 3821373"/>
              <a:gd name="connsiteY146" fmla="*/ 895165 h 2648903"/>
              <a:gd name="connsiteX147" fmla="*/ 3214048 w 3821373"/>
              <a:gd name="connsiteY147" fmla="*/ 936109 h 2648903"/>
              <a:gd name="connsiteX148" fmla="*/ 3207224 w 3821373"/>
              <a:gd name="connsiteY148" fmla="*/ 956580 h 2648903"/>
              <a:gd name="connsiteX149" fmla="*/ 3193576 w 3821373"/>
              <a:gd name="connsiteY149" fmla="*/ 977052 h 2648903"/>
              <a:gd name="connsiteX150" fmla="*/ 3179928 w 3821373"/>
              <a:gd name="connsiteY150" fmla="*/ 1017995 h 2648903"/>
              <a:gd name="connsiteX151" fmla="*/ 3166280 w 3821373"/>
              <a:gd name="connsiteY151" fmla="*/ 1045291 h 2648903"/>
              <a:gd name="connsiteX152" fmla="*/ 3138985 w 3821373"/>
              <a:gd name="connsiteY152" fmla="*/ 1134001 h 2648903"/>
              <a:gd name="connsiteX153" fmla="*/ 3125337 w 3821373"/>
              <a:gd name="connsiteY153" fmla="*/ 1161297 h 2648903"/>
              <a:gd name="connsiteX154" fmla="*/ 3104865 w 3821373"/>
              <a:gd name="connsiteY154" fmla="*/ 1522962 h 2648903"/>
              <a:gd name="connsiteX155" fmla="*/ 3084394 w 3821373"/>
              <a:gd name="connsiteY155" fmla="*/ 1563906 h 2648903"/>
              <a:gd name="connsiteX156" fmla="*/ 3063922 w 3821373"/>
              <a:gd name="connsiteY156" fmla="*/ 1604849 h 2648903"/>
              <a:gd name="connsiteX157" fmla="*/ 3036627 w 3821373"/>
              <a:gd name="connsiteY157" fmla="*/ 1611673 h 2648903"/>
              <a:gd name="connsiteX158" fmla="*/ 2995683 w 3821373"/>
              <a:gd name="connsiteY158" fmla="*/ 1632145 h 2648903"/>
              <a:gd name="connsiteX159" fmla="*/ 2879677 w 3821373"/>
              <a:gd name="connsiteY159" fmla="*/ 1625321 h 2648903"/>
              <a:gd name="connsiteX160" fmla="*/ 2736376 w 3821373"/>
              <a:gd name="connsiteY160" fmla="*/ 1618497 h 2648903"/>
              <a:gd name="connsiteX161" fmla="*/ 2709080 w 3821373"/>
              <a:gd name="connsiteY161" fmla="*/ 1611673 h 2648903"/>
              <a:gd name="connsiteX162" fmla="*/ 2627194 w 3821373"/>
              <a:gd name="connsiteY162" fmla="*/ 1598025 h 2648903"/>
              <a:gd name="connsiteX163" fmla="*/ 2579427 w 3821373"/>
              <a:gd name="connsiteY163" fmla="*/ 1577554 h 2648903"/>
              <a:gd name="connsiteX164" fmla="*/ 2558955 w 3821373"/>
              <a:gd name="connsiteY164" fmla="*/ 1570730 h 2648903"/>
              <a:gd name="connsiteX165" fmla="*/ 2538483 w 3821373"/>
              <a:gd name="connsiteY165" fmla="*/ 1557082 h 2648903"/>
              <a:gd name="connsiteX166" fmla="*/ 2518012 w 3821373"/>
              <a:gd name="connsiteY166" fmla="*/ 1550258 h 2648903"/>
              <a:gd name="connsiteX167" fmla="*/ 2470245 w 3821373"/>
              <a:gd name="connsiteY167" fmla="*/ 1529786 h 2648903"/>
              <a:gd name="connsiteX168" fmla="*/ 2272352 w 3821373"/>
              <a:gd name="connsiteY168" fmla="*/ 1543434 h 2648903"/>
              <a:gd name="connsiteX169" fmla="*/ 2204113 w 3821373"/>
              <a:gd name="connsiteY169" fmla="*/ 1550258 h 2648903"/>
              <a:gd name="connsiteX170" fmla="*/ 2074459 w 3821373"/>
              <a:gd name="connsiteY170" fmla="*/ 1570730 h 2648903"/>
              <a:gd name="connsiteX171" fmla="*/ 2047164 w 3821373"/>
              <a:gd name="connsiteY171" fmla="*/ 1584377 h 2648903"/>
              <a:gd name="connsiteX172" fmla="*/ 2026692 w 3821373"/>
              <a:gd name="connsiteY172" fmla="*/ 1591201 h 2648903"/>
              <a:gd name="connsiteX173" fmla="*/ 1985749 w 3821373"/>
              <a:gd name="connsiteY173" fmla="*/ 1611673 h 2648903"/>
              <a:gd name="connsiteX174" fmla="*/ 1944806 w 3821373"/>
              <a:gd name="connsiteY174" fmla="*/ 1638968 h 2648903"/>
              <a:gd name="connsiteX175" fmla="*/ 1924334 w 3821373"/>
              <a:gd name="connsiteY175" fmla="*/ 1652616 h 2648903"/>
              <a:gd name="connsiteX176" fmla="*/ 1876567 w 3821373"/>
              <a:gd name="connsiteY176" fmla="*/ 1673088 h 2648903"/>
              <a:gd name="connsiteX177" fmla="*/ 1856095 w 3821373"/>
              <a:gd name="connsiteY177" fmla="*/ 1693559 h 2648903"/>
              <a:gd name="connsiteX178" fmla="*/ 1835624 w 3821373"/>
              <a:gd name="connsiteY178" fmla="*/ 1700383 h 2648903"/>
              <a:gd name="connsiteX179" fmla="*/ 1794680 w 3821373"/>
              <a:gd name="connsiteY179" fmla="*/ 1720855 h 2648903"/>
              <a:gd name="connsiteX180" fmla="*/ 1781033 w 3821373"/>
              <a:gd name="connsiteY180" fmla="*/ 1741327 h 2648903"/>
              <a:gd name="connsiteX181" fmla="*/ 1760561 w 3821373"/>
              <a:gd name="connsiteY181" fmla="*/ 1748151 h 2648903"/>
              <a:gd name="connsiteX182" fmla="*/ 1740089 w 3821373"/>
              <a:gd name="connsiteY182" fmla="*/ 1761798 h 2648903"/>
              <a:gd name="connsiteX183" fmla="*/ 1719618 w 3821373"/>
              <a:gd name="connsiteY183" fmla="*/ 1768622 h 2648903"/>
              <a:gd name="connsiteX184" fmla="*/ 1678674 w 3821373"/>
              <a:gd name="connsiteY184" fmla="*/ 1789094 h 2648903"/>
              <a:gd name="connsiteX185" fmla="*/ 1637731 w 3821373"/>
              <a:gd name="connsiteY185" fmla="*/ 1809565 h 2648903"/>
              <a:gd name="connsiteX186" fmla="*/ 1617259 w 3821373"/>
              <a:gd name="connsiteY186" fmla="*/ 1823213 h 2648903"/>
              <a:gd name="connsiteX187" fmla="*/ 1576316 w 3821373"/>
              <a:gd name="connsiteY187" fmla="*/ 1836861 h 2648903"/>
              <a:gd name="connsiteX188" fmla="*/ 1549021 w 3821373"/>
              <a:gd name="connsiteY188" fmla="*/ 1850509 h 2648903"/>
              <a:gd name="connsiteX189" fmla="*/ 1521725 w 3821373"/>
              <a:gd name="connsiteY189" fmla="*/ 1857333 h 2648903"/>
              <a:gd name="connsiteX190" fmla="*/ 1487606 w 3821373"/>
              <a:gd name="connsiteY190" fmla="*/ 1870980 h 2648903"/>
              <a:gd name="connsiteX191" fmla="*/ 1467134 w 3821373"/>
              <a:gd name="connsiteY191" fmla="*/ 1877804 h 2648903"/>
              <a:gd name="connsiteX192" fmla="*/ 1446662 w 3821373"/>
              <a:gd name="connsiteY192" fmla="*/ 1891452 h 2648903"/>
              <a:gd name="connsiteX193" fmla="*/ 1426191 w 3821373"/>
              <a:gd name="connsiteY193" fmla="*/ 1898276 h 2648903"/>
              <a:gd name="connsiteX194" fmla="*/ 1405719 w 3821373"/>
              <a:gd name="connsiteY194" fmla="*/ 1911924 h 2648903"/>
              <a:gd name="connsiteX195" fmla="*/ 1385248 w 3821373"/>
              <a:gd name="connsiteY195" fmla="*/ 1918748 h 2648903"/>
              <a:gd name="connsiteX196" fmla="*/ 1357952 w 3821373"/>
              <a:gd name="connsiteY196" fmla="*/ 1932395 h 2648903"/>
              <a:gd name="connsiteX197" fmla="*/ 1317009 w 3821373"/>
              <a:gd name="connsiteY197" fmla="*/ 1959691 h 2648903"/>
              <a:gd name="connsiteX198" fmla="*/ 1276065 w 3821373"/>
              <a:gd name="connsiteY198" fmla="*/ 1986986 h 2648903"/>
              <a:gd name="connsiteX199" fmla="*/ 1255594 w 3821373"/>
              <a:gd name="connsiteY199" fmla="*/ 2000634 h 2648903"/>
              <a:gd name="connsiteX200" fmla="*/ 1228298 w 3821373"/>
              <a:gd name="connsiteY200" fmla="*/ 2041577 h 2648903"/>
              <a:gd name="connsiteX201" fmla="*/ 1207827 w 3821373"/>
              <a:gd name="connsiteY201" fmla="*/ 2048401 h 2648903"/>
              <a:gd name="connsiteX202" fmla="*/ 1187355 w 3821373"/>
              <a:gd name="connsiteY202" fmla="*/ 2089345 h 2648903"/>
              <a:gd name="connsiteX203" fmla="*/ 1180531 w 3821373"/>
              <a:gd name="connsiteY203" fmla="*/ 2109816 h 2648903"/>
              <a:gd name="connsiteX204" fmla="*/ 1160059 w 3821373"/>
              <a:gd name="connsiteY204" fmla="*/ 2150759 h 2648903"/>
              <a:gd name="connsiteX205" fmla="*/ 1139588 w 3821373"/>
              <a:gd name="connsiteY205" fmla="*/ 2416891 h 2648903"/>
              <a:gd name="connsiteX206" fmla="*/ 1132764 w 3821373"/>
              <a:gd name="connsiteY206" fmla="*/ 2519249 h 2648903"/>
              <a:gd name="connsiteX207" fmla="*/ 1119116 w 3821373"/>
              <a:gd name="connsiteY207" fmla="*/ 2546545 h 2648903"/>
              <a:gd name="connsiteX208" fmla="*/ 1098645 w 3821373"/>
              <a:gd name="connsiteY208" fmla="*/ 2587488 h 2648903"/>
              <a:gd name="connsiteX209" fmla="*/ 1091821 w 3821373"/>
              <a:gd name="connsiteY209" fmla="*/ 2607959 h 2648903"/>
              <a:gd name="connsiteX210" fmla="*/ 1071349 w 3821373"/>
              <a:gd name="connsiteY210" fmla="*/ 2648903 h 2648903"/>
              <a:gd name="connsiteX211" fmla="*/ 1030406 w 3821373"/>
              <a:gd name="connsiteY211" fmla="*/ 2635255 h 2648903"/>
              <a:gd name="connsiteX212" fmla="*/ 996286 w 3821373"/>
              <a:gd name="connsiteY212" fmla="*/ 2621607 h 2648903"/>
              <a:gd name="connsiteX213" fmla="*/ 968991 w 3821373"/>
              <a:gd name="connsiteY213" fmla="*/ 2614783 h 2648903"/>
              <a:gd name="connsiteX214" fmla="*/ 941695 w 3821373"/>
              <a:gd name="connsiteY214" fmla="*/ 2601136 h 2648903"/>
              <a:gd name="connsiteX215" fmla="*/ 921224 w 3821373"/>
              <a:gd name="connsiteY215" fmla="*/ 2594312 h 2648903"/>
              <a:gd name="connsiteX216" fmla="*/ 900752 w 3821373"/>
              <a:gd name="connsiteY216" fmla="*/ 2580664 h 2648903"/>
              <a:gd name="connsiteX217" fmla="*/ 866633 w 3821373"/>
              <a:gd name="connsiteY217" fmla="*/ 2573840 h 2648903"/>
              <a:gd name="connsiteX218" fmla="*/ 839337 w 3821373"/>
              <a:gd name="connsiteY218" fmla="*/ 2560192 h 2648903"/>
              <a:gd name="connsiteX219" fmla="*/ 798394 w 3821373"/>
              <a:gd name="connsiteY219" fmla="*/ 2546545 h 2648903"/>
              <a:gd name="connsiteX220" fmla="*/ 771098 w 3821373"/>
              <a:gd name="connsiteY220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620973 w 3821373"/>
              <a:gd name="connsiteY41" fmla="*/ 1905100 h 2648903"/>
              <a:gd name="connsiteX42" fmla="*/ 1114471 w 3821373"/>
              <a:gd name="connsiteY42" fmla="*/ 1683646 h 2648903"/>
              <a:gd name="connsiteX43" fmla="*/ 1364776 w 3821373"/>
              <a:gd name="connsiteY43" fmla="*/ 1495667 h 2648903"/>
              <a:gd name="connsiteX44" fmla="*/ 1378424 w 3821373"/>
              <a:gd name="connsiteY44" fmla="*/ 1447900 h 2648903"/>
              <a:gd name="connsiteX45" fmla="*/ 1398895 w 3821373"/>
              <a:gd name="connsiteY45" fmla="*/ 1325070 h 2648903"/>
              <a:gd name="connsiteX46" fmla="*/ 1405719 w 3821373"/>
              <a:gd name="connsiteY46" fmla="*/ 1270479 h 2648903"/>
              <a:gd name="connsiteX47" fmla="*/ 1419367 w 3821373"/>
              <a:gd name="connsiteY47" fmla="*/ 1236359 h 2648903"/>
              <a:gd name="connsiteX48" fmla="*/ 1439839 w 3821373"/>
              <a:gd name="connsiteY48" fmla="*/ 1188592 h 2648903"/>
              <a:gd name="connsiteX49" fmla="*/ 1467134 w 3821373"/>
              <a:gd name="connsiteY49" fmla="*/ 1147649 h 2648903"/>
              <a:gd name="connsiteX50" fmla="*/ 1494430 w 3821373"/>
              <a:gd name="connsiteY50" fmla="*/ 1106706 h 2648903"/>
              <a:gd name="connsiteX51" fmla="*/ 1508077 w 3821373"/>
              <a:gd name="connsiteY51" fmla="*/ 1086234 h 2648903"/>
              <a:gd name="connsiteX52" fmla="*/ 1528549 w 3821373"/>
              <a:gd name="connsiteY52" fmla="*/ 1072586 h 2648903"/>
              <a:gd name="connsiteX53" fmla="*/ 1535373 w 3821373"/>
              <a:gd name="connsiteY53" fmla="*/ 1052115 h 2648903"/>
              <a:gd name="connsiteX54" fmla="*/ 1569492 w 3821373"/>
              <a:gd name="connsiteY54" fmla="*/ 1011171 h 2648903"/>
              <a:gd name="connsiteX55" fmla="*/ 1576316 w 3821373"/>
              <a:gd name="connsiteY55" fmla="*/ 990700 h 2648903"/>
              <a:gd name="connsiteX56" fmla="*/ 1603612 w 3821373"/>
              <a:gd name="connsiteY56" fmla="*/ 949756 h 2648903"/>
              <a:gd name="connsiteX57" fmla="*/ 1617259 w 3821373"/>
              <a:gd name="connsiteY57" fmla="*/ 929285 h 2648903"/>
              <a:gd name="connsiteX58" fmla="*/ 1637731 w 3821373"/>
              <a:gd name="connsiteY58" fmla="*/ 908813 h 2648903"/>
              <a:gd name="connsiteX59" fmla="*/ 1644555 w 3821373"/>
              <a:gd name="connsiteY59" fmla="*/ 888342 h 2648903"/>
              <a:gd name="connsiteX60" fmla="*/ 1658203 w 3821373"/>
              <a:gd name="connsiteY60" fmla="*/ 861046 h 2648903"/>
              <a:gd name="connsiteX61" fmla="*/ 1665027 w 3821373"/>
              <a:gd name="connsiteY61" fmla="*/ 820103 h 2648903"/>
              <a:gd name="connsiteX62" fmla="*/ 1651379 w 3821373"/>
              <a:gd name="connsiteY62" fmla="*/ 540324 h 2648903"/>
              <a:gd name="connsiteX63" fmla="*/ 1610436 w 3821373"/>
              <a:gd name="connsiteY63" fmla="*/ 553971 h 2648903"/>
              <a:gd name="connsiteX64" fmla="*/ 1610436 w 3821373"/>
              <a:gd name="connsiteY64" fmla="*/ 431142 h 2648903"/>
              <a:gd name="connsiteX65" fmla="*/ 1583140 w 3821373"/>
              <a:gd name="connsiteY65" fmla="*/ 424318 h 2648903"/>
              <a:gd name="connsiteX66" fmla="*/ 1562668 w 3821373"/>
              <a:gd name="connsiteY66" fmla="*/ 410670 h 2648903"/>
              <a:gd name="connsiteX67" fmla="*/ 1521725 w 3821373"/>
              <a:gd name="connsiteY67" fmla="*/ 397022 h 2648903"/>
              <a:gd name="connsiteX68" fmla="*/ 1501254 w 3821373"/>
              <a:gd name="connsiteY68" fmla="*/ 356079 h 2648903"/>
              <a:gd name="connsiteX69" fmla="*/ 1473958 w 3821373"/>
              <a:gd name="connsiteY69" fmla="*/ 294664 h 2648903"/>
              <a:gd name="connsiteX70" fmla="*/ 1453486 w 3821373"/>
              <a:gd name="connsiteY70" fmla="*/ 287840 h 2648903"/>
              <a:gd name="connsiteX71" fmla="*/ 1446662 w 3821373"/>
              <a:gd name="connsiteY71" fmla="*/ 267368 h 2648903"/>
              <a:gd name="connsiteX72" fmla="*/ 1433015 w 3821373"/>
              <a:gd name="connsiteY72" fmla="*/ 233249 h 2648903"/>
              <a:gd name="connsiteX73" fmla="*/ 1460310 w 3821373"/>
              <a:gd name="connsiteY73" fmla="*/ 103595 h 2648903"/>
              <a:gd name="connsiteX74" fmla="*/ 1487606 w 3821373"/>
              <a:gd name="connsiteY74" fmla="*/ 96771 h 2648903"/>
              <a:gd name="connsiteX75" fmla="*/ 1508077 w 3821373"/>
              <a:gd name="connsiteY75" fmla="*/ 83124 h 2648903"/>
              <a:gd name="connsiteX76" fmla="*/ 1528549 w 3821373"/>
              <a:gd name="connsiteY76" fmla="*/ 76300 h 2648903"/>
              <a:gd name="connsiteX77" fmla="*/ 1555845 w 3821373"/>
              <a:gd name="connsiteY77" fmla="*/ 62652 h 2648903"/>
              <a:gd name="connsiteX78" fmla="*/ 1658203 w 3821373"/>
              <a:gd name="connsiteY78" fmla="*/ 69476 h 2648903"/>
              <a:gd name="connsiteX79" fmla="*/ 1705970 w 3821373"/>
              <a:gd name="connsiteY79" fmla="*/ 83124 h 2648903"/>
              <a:gd name="connsiteX80" fmla="*/ 1753737 w 3821373"/>
              <a:gd name="connsiteY80" fmla="*/ 89948 h 2648903"/>
              <a:gd name="connsiteX81" fmla="*/ 1821976 w 3821373"/>
              <a:gd name="connsiteY81" fmla="*/ 110419 h 2648903"/>
              <a:gd name="connsiteX82" fmla="*/ 1903862 w 3821373"/>
              <a:gd name="connsiteY82" fmla="*/ 130891 h 2648903"/>
              <a:gd name="connsiteX83" fmla="*/ 2033516 w 3821373"/>
              <a:gd name="connsiteY83" fmla="*/ 137715 h 2648903"/>
              <a:gd name="connsiteX84" fmla="*/ 2374710 w 3821373"/>
              <a:gd name="connsiteY84" fmla="*/ 130891 h 2648903"/>
              <a:gd name="connsiteX85" fmla="*/ 2402006 w 3821373"/>
              <a:gd name="connsiteY85" fmla="*/ 117243 h 2648903"/>
              <a:gd name="connsiteX86" fmla="*/ 2422477 w 3821373"/>
              <a:gd name="connsiteY86" fmla="*/ 110419 h 2648903"/>
              <a:gd name="connsiteX87" fmla="*/ 2463421 w 3821373"/>
              <a:gd name="connsiteY87" fmla="*/ 89948 h 2648903"/>
              <a:gd name="connsiteX88" fmla="*/ 2504364 w 3821373"/>
              <a:gd name="connsiteY88" fmla="*/ 69476 h 2648903"/>
              <a:gd name="connsiteX89" fmla="*/ 2524836 w 3821373"/>
              <a:gd name="connsiteY89" fmla="*/ 55828 h 2648903"/>
              <a:gd name="connsiteX90" fmla="*/ 2545307 w 3821373"/>
              <a:gd name="connsiteY90" fmla="*/ 49004 h 2648903"/>
              <a:gd name="connsiteX91" fmla="*/ 2586251 w 3821373"/>
              <a:gd name="connsiteY91" fmla="*/ 28533 h 2648903"/>
              <a:gd name="connsiteX92" fmla="*/ 2613546 w 3821373"/>
              <a:gd name="connsiteY92" fmla="*/ 8061 h 2648903"/>
              <a:gd name="connsiteX93" fmla="*/ 2722728 w 3821373"/>
              <a:gd name="connsiteY93" fmla="*/ 8061 h 2648903"/>
              <a:gd name="connsiteX94" fmla="*/ 2763671 w 3821373"/>
              <a:gd name="connsiteY94" fmla="*/ 42180 h 2648903"/>
              <a:gd name="connsiteX95" fmla="*/ 2784143 w 3821373"/>
              <a:gd name="connsiteY95" fmla="*/ 49004 h 2648903"/>
              <a:gd name="connsiteX96" fmla="*/ 2811439 w 3821373"/>
              <a:gd name="connsiteY96" fmla="*/ 83124 h 2648903"/>
              <a:gd name="connsiteX97" fmla="*/ 2825086 w 3821373"/>
              <a:gd name="connsiteY97" fmla="*/ 103595 h 2648903"/>
              <a:gd name="connsiteX98" fmla="*/ 2831910 w 3821373"/>
              <a:gd name="connsiteY98" fmla="*/ 124067 h 2648903"/>
              <a:gd name="connsiteX99" fmla="*/ 2852382 w 3821373"/>
              <a:gd name="connsiteY99" fmla="*/ 130891 h 2648903"/>
              <a:gd name="connsiteX100" fmla="*/ 2859206 w 3821373"/>
              <a:gd name="connsiteY100" fmla="*/ 151362 h 2648903"/>
              <a:gd name="connsiteX101" fmla="*/ 2879677 w 3821373"/>
              <a:gd name="connsiteY101" fmla="*/ 158186 h 2648903"/>
              <a:gd name="connsiteX102" fmla="*/ 2920621 w 3821373"/>
              <a:gd name="connsiteY102" fmla="*/ 178658 h 2648903"/>
              <a:gd name="connsiteX103" fmla="*/ 2941092 w 3821373"/>
              <a:gd name="connsiteY103" fmla="*/ 192306 h 2648903"/>
              <a:gd name="connsiteX104" fmla="*/ 2961564 w 3821373"/>
              <a:gd name="connsiteY104" fmla="*/ 199130 h 2648903"/>
              <a:gd name="connsiteX105" fmla="*/ 2968388 w 3821373"/>
              <a:gd name="connsiteY105" fmla="*/ 219601 h 2648903"/>
              <a:gd name="connsiteX106" fmla="*/ 3002507 w 3821373"/>
              <a:gd name="connsiteY106" fmla="*/ 233249 h 2648903"/>
              <a:gd name="connsiteX107" fmla="*/ 3043451 w 3821373"/>
              <a:gd name="connsiteY107" fmla="*/ 246897 h 2648903"/>
              <a:gd name="connsiteX108" fmla="*/ 3070746 w 3821373"/>
              <a:gd name="connsiteY108" fmla="*/ 287840 h 2648903"/>
              <a:gd name="connsiteX109" fmla="*/ 3098042 w 3821373"/>
              <a:gd name="connsiteY109" fmla="*/ 301488 h 2648903"/>
              <a:gd name="connsiteX110" fmla="*/ 3118513 w 3821373"/>
              <a:gd name="connsiteY110" fmla="*/ 308312 h 2648903"/>
              <a:gd name="connsiteX111" fmla="*/ 3159457 w 3821373"/>
              <a:gd name="connsiteY111" fmla="*/ 328783 h 2648903"/>
              <a:gd name="connsiteX112" fmla="*/ 3179928 w 3821373"/>
              <a:gd name="connsiteY112" fmla="*/ 342431 h 2648903"/>
              <a:gd name="connsiteX113" fmla="*/ 3220871 w 3821373"/>
              <a:gd name="connsiteY113" fmla="*/ 356079 h 2648903"/>
              <a:gd name="connsiteX114" fmla="*/ 3241343 w 3821373"/>
              <a:gd name="connsiteY114" fmla="*/ 369727 h 2648903"/>
              <a:gd name="connsiteX115" fmla="*/ 3282286 w 3821373"/>
              <a:gd name="connsiteY115" fmla="*/ 390198 h 2648903"/>
              <a:gd name="connsiteX116" fmla="*/ 3289110 w 3821373"/>
              <a:gd name="connsiteY116" fmla="*/ 410670 h 2648903"/>
              <a:gd name="connsiteX117" fmla="*/ 3309582 w 3821373"/>
              <a:gd name="connsiteY117" fmla="*/ 417494 h 2648903"/>
              <a:gd name="connsiteX118" fmla="*/ 3350525 w 3821373"/>
              <a:gd name="connsiteY118" fmla="*/ 437965 h 2648903"/>
              <a:gd name="connsiteX119" fmla="*/ 3357349 w 3821373"/>
              <a:gd name="connsiteY119" fmla="*/ 458437 h 2648903"/>
              <a:gd name="connsiteX120" fmla="*/ 3377821 w 3821373"/>
              <a:gd name="connsiteY120" fmla="*/ 465261 h 2648903"/>
              <a:gd name="connsiteX121" fmla="*/ 3398292 w 3821373"/>
              <a:gd name="connsiteY121" fmla="*/ 478909 h 2648903"/>
              <a:gd name="connsiteX122" fmla="*/ 3418764 w 3821373"/>
              <a:gd name="connsiteY122" fmla="*/ 485733 h 2648903"/>
              <a:gd name="connsiteX123" fmla="*/ 3439236 w 3821373"/>
              <a:gd name="connsiteY123" fmla="*/ 499380 h 2648903"/>
              <a:gd name="connsiteX124" fmla="*/ 3459707 w 3821373"/>
              <a:gd name="connsiteY124" fmla="*/ 506204 h 2648903"/>
              <a:gd name="connsiteX125" fmla="*/ 3500651 w 3821373"/>
              <a:gd name="connsiteY125" fmla="*/ 526676 h 2648903"/>
              <a:gd name="connsiteX126" fmla="*/ 3514298 w 3821373"/>
              <a:gd name="connsiteY126" fmla="*/ 547148 h 2648903"/>
              <a:gd name="connsiteX127" fmla="*/ 3589361 w 3821373"/>
              <a:gd name="connsiteY127" fmla="*/ 567619 h 2648903"/>
              <a:gd name="connsiteX128" fmla="*/ 3609833 w 3821373"/>
              <a:gd name="connsiteY128" fmla="*/ 581267 h 2648903"/>
              <a:gd name="connsiteX129" fmla="*/ 3759958 w 3821373"/>
              <a:gd name="connsiteY129" fmla="*/ 594915 h 2648903"/>
              <a:gd name="connsiteX130" fmla="*/ 3780430 w 3821373"/>
              <a:gd name="connsiteY130" fmla="*/ 608562 h 2648903"/>
              <a:gd name="connsiteX131" fmla="*/ 3800901 w 3821373"/>
              <a:gd name="connsiteY131" fmla="*/ 615386 h 2648903"/>
              <a:gd name="connsiteX132" fmla="*/ 3807725 w 3821373"/>
              <a:gd name="connsiteY132" fmla="*/ 635858 h 2648903"/>
              <a:gd name="connsiteX133" fmla="*/ 3821373 w 3821373"/>
              <a:gd name="connsiteY133" fmla="*/ 656330 h 2648903"/>
              <a:gd name="connsiteX134" fmla="*/ 3807725 w 3821373"/>
              <a:gd name="connsiteY134" fmla="*/ 697273 h 2648903"/>
              <a:gd name="connsiteX135" fmla="*/ 3787254 w 3821373"/>
              <a:gd name="connsiteY135" fmla="*/ 717745 h 2648903"/>
              <a:gd name="connsiteX136" fmla="*/ 3766782 w 3821373"/>
              <a:gd name="connsiteY136" fmla="*/ 724568 h 2648903"/>
              <a:gd name="connsiteX137" fmla="*/ 3568889 w 3821373"/>
              <a:gd name="connsiteY137" fmla="*/ 738216 h 2648903"/>
              <a:gd name="connsiteX138" fmla="*/ 3493827 w 3821373"/>
              <a:gd name="connsiteY138" fmla="*/ 745040 h 2648903"/>
              <a:gd name="connsiteX139" fmla="*/ 3384645 w 3821373"/>
              <a:gd name="connsiteY139" fmla="*/ 765512 h 2648903"/>
              <a:gd name="connsiteX140" fmla="*/ 3364173 w 3821373"/>
              <a:gd name="connsiteY140" fmla="*/ 779159 h 2648903"/>
              <a:gd name="connsiteX141" fmla="*/ 3343701 w 3821373"/>
              <a:gd name="connsiteY141" fmla="*/ 785983 h 2648903"/>
              <a:gd name="connsiteX142" fmla="*/ 3323230 w 3821373"/>
              <a:gd name="connsiteY142" fmla="*/ 799631 h 2648903"/>
              <a:gd name="connsiteX143" fmla="*/ 3275462 w 3821373"/>
              <a:gd name="connsiteY143" fmla="*/ 813279 h 2648903"/>
              <a:gd name="connsiteX144" fmla="*/ 3254991 w 3821373"/>
              <a:gd name="connsiteY144" fmla="*/ 854222 h 2648903"/>
              <a:gd name="connsiteX145" fmla="*/ 3234519 w 3821373"/>
              <a:gd name="connsiteY145" fmla="*/ 895165 h 2648903"/>
              <a:gd name="connsiteX146" fmla="*/ 3214048 w 3821373"/>
              <a:gd name="connsiteY146" fmla="*/ 936109 h 2648903"/>
              <a:gd name="connsiteX147" fmla="*/ 3207224 w 3821373"/>
              <a:gd name="connsiteY147" fmla="*/ 956580 h 2648903"/>
              <a:gd name="connsiteX148" fmla="*/ 3193576 w 3821373"/>
              <a:gd name="connsiteY148" fmla="*/ 977052 h 2648903"/>
              <a:gd name="connsiteX149" fmla="*/ 3179928 w 3821373"/>
              <a:gd name="connsiteY149" fmla="*/ 1017995 h 2648903"/>
              <a:gd name="connsiteX150" fmla="*/ 3166280 w 3821373"/>
              <a:gd name="connsiteY150" fmla="*/ 1045291 h 2648903"/>
              <a:gd name="connsiteX151" fmla="*/ 3138985 w 3821373"/>
              <a:gd name="connsiteY151" fmla="*/ 1134001 h 2648903"/>
              <a:gd name="connsiteX152" fmla="*/ 3125337 w 3821373"/>
              <a:gd name="connsiteY152" fmla="*/ 1161297 h 2648903"/>
              <a:gd name="connsiteX153" fmla="*/ 3104865 w 3821373"/>
              <a:gd name="connsiteY153" fmla="*/ 1522962 h 2648903"/>
              <a:gd name="connsiteX154" fmla="*/ 3084394 w 3821373"/>
              <a:gd name="connsiteY154" fmla="*/ 1563906 h 2648903"/>
              <a:gd name="connsiteX155" fmla="*/ 3063922 w 3821373"/>
              <a:gd name="connsiteY155" fmla="*/ 1604849 h 2648903"/>
              <a:gd name="connsiteX156" fmla="*/ 3036627 w 3821373"/>
              <a:gd name="connsiteY156" fmla="*/ 1611673 h 2648903"/>
              <a:gd name="connsiteX157" fmla="*/ 2995683 w 3821373"/>
              <a:gd name="connsiteY157" fmla="*/ 1632145 h 2648903"/>
              <a:gd name="connsiteX158" fmla="*/ 2879677 w 3821373"/>
              <a:gd name="connsiteY158" fmla="*/ 1625321 h 2648903"/>
              <a:gd name="connsiteX159" fmla="*/ 2736376 w 3821373"/>
              <a:gd name="connsiteY159" fmla="*/ 1618497 h 2648903"/>
              <a:gd name="connsiteX160" fmla="*/ 2709080 w 3821373"/>
              <a:gd name="connsiteY160" fmla="*/ 1611673 h 2648903"/>
              <a:gd name="connsiteX161" fmla="*/ 2627194 w 3821373"/>
              <a:gd name="connsiteY161" fmla="*/ 1598025 h 2648903"/>
              <a:gd name="connsiteX162" fmla="*/ 2579427 w 3821373"/>
              <a:gd name="connsiteY162" fmla="*/ 1577554 h 2648903"/>
              <a:gd name="connsiteX163" fmla="*/ 2558955 w 3821373"/>
              <a:gd name="connsiteY163" fmla="*/ 1570730 h 2648903"/>
              <a:gd name="connsiteX164" fmla="*/ 2538483 w 3821373"/>
              <a:gd name="connsiteY164" fmla="*/ 1557082 h 2648903"/>
              <a:gd name="connsiteX165" fmla="*/ 2518012 w 3821373"/>
              <a:gd name="connsiteY165" fmla="*/ 1550258 h 2648903"/>
              <a:gd name="connsiteX166" fmla="*/ 2470245 w 3821373"/>
              <a:gd name="connsiteY166" fmla="*/ 1529786 h 2648903"/>
              <a:gd name="connsiteX167" fmla="*/ 2272352 w 3821373"/>
              <a:gd name="connsiteY167" fmla="*/ 1543434 h 2648903"/>
              <a:gd name="connsiteX168" fmla="*/ 2204113 w 3821373"/>
              <a:gd name="connsiteY168" fmla="*/ 1550258 h 2648903"/>
              <a:gd name="connsiteX169" fmla="*/ 2074459 w 3821373"/>
              <a:gd name="connsiteY169" fmla="*/ 1570730 h 2648903"/>
              <a:gd name="connsiteX170" fmla="*/ 2047164 w 3821373"/>
              <a:gd name="connsiteY170" fmla="*/ 1584377 h 2648903"/>
              <a:gd name="connsiteX171" fmla="*/ 2026692 w 3821373"/>
              <a:gd name="connsiteY171" fmla="*/ 1591201 h 2648903"/>
              <a:gd name="connsiteX172" fmla="*/ 1985749 w 3821373"/>
              <a:gd name="connsiteY172" fmla="*/ 1611673 h 2648903"/>
              <a:gd name="connsiteX173" fmla="*/ 1944806 w 3821373"/>
              <a:gd name="connsiteY173" fmla="*/ 1638968 h 2648903"/>
              <a:gd name="connsiteX174" fmla="*/ 1924334 w 3821373"/>
              <a:gd name="connsiteY174" fmla="*/ 1652616 h 2648903"/>
              <a:gd name="connsiteX175" fmla="*/ 1876567 w 3821373"/>
              <a:gd name="connsiteY175" fmla="*/ 1673088 h 2648903"/>
              <a:gd name="connsiteX176" fmla="*/ 1856095 w 3821373"/>
              <a:gd name="connsiteY176" fmla="*/ 1693559 h 2648903"/>
              <a:gd name="connsiteX177" fmla="*/ 1835624 w 3821373"/>
              <a:gd name="connsiteY177" fmla="*/ 1700383 h 2648903"/>
              <a:gd name="connsiteX178" fmla="*/ 1794680 w 3821373"/>
              <a:gd name="connsiteY178" fmla="*/ 1720855 h 2648903"/>
              <a:gd name="connsiteX179" fmla="*/ 1781033 w 3821373"/>
              <a:gd name="connsiteY179" fmla="*/ 1741327 h 2648903"/>
              <a:gd name="connsiteX180" fmla="*/ 1760561 w 3821373"/>
              <a:gd name="connsiteY180" fmla="*/ 1748151 h 2648903"/>
              <a:gd name="connsiteX181" fmla="*/ 1740089 w 3821373"/>
              <a:gd name="connsiteY181" fmla="*/ 1761798 h 2648903"/>
              <a:gd name="connsiteX182" fmla="*/ 1719618 w 3821373"/>
              <a:gd name="connsiteY182" fmla="*/ 1768622 h 2648903"/>
              <a:gd name="connsiteX183" fmla="*/ 1678674 w 3821373"/>
              <a:gd name="connsiteY183" fmla="*/ 1789094 h 2648903"/>
              <a:gd name="connsiteX184" fmla="*/ 1637731 w 3821373"/>
              <a:gd name="connsiteY184" fmla="*/ 1809565 h 2648903"/>
              <a:gd name="connsiteX185" fmla="*/ 1617259 w 3821373"/>
              <a:gd name="connsiteY185" fmla="*/ 1823213 h 2648903"/>
              <a:gd name="connsiteX186" fmla="*/ 1576316 w 3821373"/>
              <a:gd name="connsiteY186" fmla="*/ 1836861 h 2648903"/>
              <a:gd name="connsiteX187" fmla="*/ 1549021 w 3821373"/>
              <a:gd name="connsiteY187" fmla="*/ 1850509 h 2648903"/>
              <a:gd name="connsiteX188" fmla="*/ 1521725 w 3821373"/>
              <a:gd name="connsiteY188" fmla="*/ 1857333 h 2648903"/>
              <a:gd name="connsiteX189" fmla="*/ 1487606 w 3821373"/>
              <a:gd name="connsiteY189" fmla="*/ 1870980 h 2648903"/>
              <a:gd name="connsiteX190" fmla="*/ 1467134 w 3821373"/>
              <a:gd name="connsiteY190" fmla="*/ 1877804 h 2648903"/>
              <a:gd name="connsiteX191" fmla="*/ 1446662 w 3821373"/>
              <a:gd name="connsiteY191" fmla="*/ 1891452 h 2648903"/>
              <a:gd name="connsiteX192" fmla="*/ 1426191 w 3821373"/>
              <a:gd name="connsiteY192" fmla="*/ 1898276 h 2648903"/>
              <a:gd name="connsiteX193" fmla="*/ 1405719 w 3821373"/>
              <a:gd name="connsiteY193" fmla="*/ 1911924 h 2648903"/>
              <a:gd name="connsiteX194" fmla="*/ 1385248 w 3821373"/>
              <a:gd name="connsiteY194" fmla="*/ 1918748 h 2648903"/>
              <a:gd name="connsiteX195" fmla="*/ 1357952 w 3821373"/>
              <a:gd name="connsiteY195" fmla="*/ 1932395 h 2648903"/>
              <a:gd name="connsiteX196" fmla="*/ 1317009 w 3821373"/>
              <a:gd name="connsiteY196" fmla="*/ 1959691 h 2648903"/>
              <a:gd name="connsiteX197" fmla="*/ 1276065 w 3821373"/>
              <a:gd name="connsiteY197" fmla="*/ 1986986 h 2648903"/>
              <a:gd name="connsiteX198" fmla="*/ 1255594 w 3821373"/>
              <a:gd name="connsiteY198" fmla="*/ 2000634 h 2648903"/>
              <a:gd name="connsiteX199" fmla="*/ 1228298 w 3821373"/>
              <a:gd name="connsiteY199" fmla="*/ 2041577 h 2648903"/>
              <a:gd name="connsiteX200" fmla="*/ 1207827 w 3821373"/>
              <a:gd name="connsiteY200" fmla="*/ 2048401 h 2648903"/>
              <a:gd name="connsiteX201" fmla="*/ 1187355 w 3821373"/>
              <a:gd name="connsiteY201" fmla="*/ 2089345 h 2648903"/>
              <a:gd name="connsiteX202" fmla="*/ 1180531 w 3821373"/>
              <a:gd name="connsiteY202" fmla="*/ 2109816 h 2648903"/>
              <a:gd name="connsiteX203" fmla="*/ 1160059 w 3821373"/>
              <a:gd name="connsiteY203" fmla="*/ 2150759 h 2648903"/>
              <a:gd name="connsiteX204" fmla="*/ 1139588 w 3821373"/>
              <a:gd name="connsiteY204" fmla="*/ 2416891 h 2648903"/>
              <a:gd name="connsiteX205" fmla="*/ 1132764 w 3821373"/>
              <a:gd name="connsiteY205" fmla="*/ 2519249 h 2648903"/>
              <a:gd name="connsiteX206" fmla="*/ 1119116 w 3821373"/>
              <a:gd name="connsiteY206" fmla="*/ 2546545 h 2648903"/>
              <a:gd name="connsiteX207" fmla="*/ 1098645 w 3821373"/>
              <a:gd name="connsiteY207" fmla="*/ 2587488 h 2648903"/>
              <a:gd name="connsiteX208" fmla="*/ 1091821 w 3821373"/>
              <a:gd name="connsiteY208" fmla="*/ 2607959 h 2648903"/>
              <a:gd name="connsiteX209" fmla="*/ 1071349 w 3821373"/>
              <a:gd name="connsiteY209" fmla="*/ 2648903 h 2648903"/>
              <a:gd name="connsiteX210" fmla="*/ 1030406 w 3821373"/>
              <a:gd name="connsiteY210" fmla="*/ 2635255 h 2648903"/>
              <a:gd name="connsiteX211" fmla="*/ 996286 w 3821373"/>
              <a:gd name="connsiteY211" fmla="*/ 2621607 h 2648903"/>
              <a:gd name="connsiteX212" fmla="*/ 968991 w 3821373"/>
              <a:gd name="connsiteY212" fmla="*/ 2614783 h 2648903"/>
              <a:gd name="connsiteX213" fmla="*/ 941695 w 3821373"/>
              <a:gd name="connsiteY213" fmla="*/ 2601136 h 2648903"/>
              <a:gd name="connsiteX214" fmla="*/ 921224 w 3821373"/>
              <a:gd name="connsiteY214" fmla="*/ 2594312 h 2648903"/>
              <a:gd name="connsiteX215" fmla="*/ 900752 w 3821373"/>
              <a:gd name="connsiteY215" fmla="*/ 2580664 h 2648903"/>
              <a:gd name="connsiteX216" fmla="*/ 866633 w 3821373"/>
              <a:gd name="connsiteY216" fmla="*/ 2573840 h 2648903"/>
              <a:gd name="connsiteX217" fmla="*/ 839337 w 3821373"/>
              <a:gd name="connsiteY217" fmla="*/ 2560192 h 2648903"/>
              <a:gd name="connsiteX218" fmla="*/ 798394 w 3821373"/>
              <a:gd name="connsiteY218" fmla="*/ 2546545 h 2648903"/>
              <a:gd name="connsiteX219" fmla="*/ 771098 w 3821373"/>
              <a:gd name="connsiteY219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580030 w 3821373"/>
              <a:gd name="connsiteY40" fmla="*/ 1891452 h 2648903"/>
              <a:gd name="connsiteX41" fmla="*/ 1114471 w 3821373"/>
              <a:gd name="connsiteY41" fmla="*/ 1683646 h 2648903"/>
              <a:gd name="connsiteX42" fmla="*/ 1364776 w 3821373"/>
              <a:gd name="connsiteY42" fmla="*/ 1495667 h 2648903"/>
              <a:gd name="connsiteX43" fmla="*/ 1378424 w 3821373"/>
              <a:gd name="connsiteY43" fmla="*/ 1447900 h 2648903"/>
              <a:gd name="connsiteX44" fmla="*/ 1398895 w 3821373"/>
              <a:gd name="connsiteY44" fmla="*/ 1325070 h 2648903"/>
              <a:gd name="connsiteX45" fmla="*/ 1405719 w 3821373"/>
              <a:gd name="connsiteY45" fmla="*/ 1270479 h 2648903"/>
              <a:gd name="connsiteX46" fmla="*/ 1419367 w 3821373"/>
              <a:gd name="connsiteY46" fmla="*/ 1236359 h 2648903"/>
              <a:gd name="connsiteX47" fmla="*/ 1439839 w 3821373"/>
              <a:gd name="connsiteY47" fmla="*/ 1188592 h 2648903"/>
              <a:gd name="connsiteX48" fmla="*/ 1467134 w 3821373"/>
              <a:gd name="connsiteY48" fmla="*/ 1147649 h 2648903"/>
              <a:gd name="connsiteX49" fmla="*/ 1494430 w 3821373"/>
              <a:gd name="connsiteY49" fmla="*/ 1106706 h 2648903"/>
              <a:gd name="connsiteX50" fmla="*/ 1508077 w 3821373"/>
              <a:gd name="connsiteY50" fmla="*/ 1086234 h 2648903"/>
              <a:gd name="connsiteX51" fmla="*/ 1528549 w 3821373"/>
              <a:gd name="connsiteY51" fmla="*/ 1072586 h 2648903"/>
              <a:gd name="connsiteX52" fmla="*/ 1535373 w 3821373"/>
              <a:gd name="connsiteY52" fmla="*/ 1052115 h 2648903"/>
              <a:gd name="connsiteX53" fmla="*/ 1569492 w 3821373"/>
              <a:gd name="connsiteY53" fmla="*/ 1011171 h 2648903"/>
              <a:gd name="connsiteX54" fmla="*/ 1576316 w 3821373"/>
              <a:gd name="connsiteY54" fmla="*/ 990700 h 2648903"/>
              <a:gd name="connsiteX55" fmla="*/ 1603612 w 3821373"/>
              <a:gd name="connsiteY55" fmla="*/ 949756 h 2648903"/>
              <a:gd name="connsiteX56" fmla="*/ 1617259 w 3821373"/>
              <a:gd name="connsiteY56" fmla="*/ 929285 h 2648903"/>
              <a:gd name="connsiteX57" fmla="*/ 1637731 w 3821373"/>
              <a:gd name="connsiteY57" fmla="*/ 908813 h 2648903"/>
              <a:gd name="connsiteX58" fmla="*/ 1644555 w 3821373"/>
              <a:gd name="connsiteY58" fmla="*/ 888342 h 2648903"/>
              <a:gd name="connsiteX59" fmla="*/ 1658203 w 3821373"/>
              <a:gd name="connsiteY59" fmla="*/ 861046 h 2648903"/>
              <a:gd name="connsiteX60" fmla="*/ 1665027 w 3821373"/>
              <a:gd name="connsiteY60" fmla="*/ 820103 h 2648903"/>
              <a:gd name="connsiteX61" fmla="*/ 1651379 w 3821373"/>
              <a:gd name="connsiteY61" fmla="*/ 540324 h 2648903"/>
              <a:gd name="connsiteX62" fmla="*/ 1610436 w 3821373"/>
              <a:gd name="connsiteY62" fmla="*/ 553971 h 2648903"/>
              <a:gd name="connsiteX63" fmla="*/ 1610436 w 3821373"/>
              <a:gd name="connsiteY63" fmla="*/ 431142 h 2648903"/>
              <a:gd name="connsiteX64" fmla="*/ 1583140 w 3821373"/>
              <a:gd name="connsiteY64" fmla="*/ 424318 h 2648903"/>
              <a:gd name="connsiteX65" fmla="*/ 1562668 w 3821373"/>
              <a:gd name="connsiteY65" fmla="*/ 410670 h 2648903"/>
              <a:gd name="connsiteX66" fmla="*/ 1521725 w 3821373"/>
              <a:gd name="connsiteY66" fmla="*/ 397022 h 2648903"/>
              <a:gd name="connsiteX67" fmla="*/ 1501254 w 3821373"/>
              <a:gd name="connsiteY67" fmla="*/ 356079 h 2648903"/>
              <a:gd name="connsiteX68" fmla="*/ 1473958 w 3821373"/>
              <a:gd name="connsiteY68" fmla="*/ 294664 h 2648903"/>
              <a:gd name="connsiteX69" fmla="*/ 1453486 w 3821373"/>
              <a:gd name="connsiteY69" fmla="*/ 287840 h 2648903"/>
              <a:gd name="connsiteX70" fmla="*/ 1446662 w 3821373"/>
              <a:gd name="connsiteY70" fmla="*/ 267368 h 2648903"/>
              <a:gd name="connsiteX71" fmla="*/ 1433015 w 3821373"/>
              <a:gd name="connsiteY71" fmla="*/ 233249 h 2648903"/>
              <a:gd name="connsiteX72" fmla="*/ 1460310 w 3821373"/>
              <a:gd name="connsiteY72" fmla="*/ 103595 h 2648903"/>
              <a:gd name="connsiteX73" fmla="*/ 1487606 w 3821373"/>
              <a:gd name="connsiteY73" fmla="*/ 96771 h 2648903"/>
              <a:gd name="connsiteX74" fmla="*/ 1508077 w 3821373"/>
              <a:gd name="connsiteY74" fmla="*/ 83124 h 2648903"/>
              <a:gd name="connsiteX75" fmla="*/ 1528549 w 3821373"/>
              <a:gd name="connsiteY75" fmla="*/ 76300 h 2648903"/>
              <a:gd name="connsiteX76" fmla="*/ 1555845 w 3821373"/>
              <a:gd name="connsiteY76" fmla="*/ 62652 h 2648903"/>
              <a:gd name="connsiteX77" fmla="*/ 1658203 w 3821373"/>
              <a:gd name="connsiteY77" fmla="*/ 69476 h 2648903"/>
              <a:gd name="connsiteX78" fmla="*/ 1705970 w 3821373"/>
              <a:gd name="connsiteY78" fmla="*/ 83124 h 2648903"/>
              <a:gd name="connsiteX79" fmla="*/ 1753737 w 3821373"/>
              <a:gd name="connsiteY79" fmla="*/ 89948 h 2648903"/>
              <a:gd name="connsiteX80" fmla="*/ 1821976 w 3821373"/>
              <a:gd name="connsiteY80" fmla="*/ 110419 h 2648903"/>
              <a:gd name="connsiteX81" fmla="*/ 1903862 w 3821373"/>
              <a:gd name="connsiteY81" fmla="*/ 130891 h 2648903"/>
              <a:gd name="connsiteX82" fmla="*/ 2033516 w 3821373"/>
              <a:gd name="connsiteY82" fmla="*/ 137715 h 2648903"/>
              <a:gd name="connsiteX83" fmla="*/ 2374710 w 3821373"/>
              <a:gd name="connsiteY83" fmla="*/ 130891 h 2648903"/>
              <a:gd name="connsiteX84" fmla="*/ 2402006 w 3821373"/>
              <a:gd name="connsiteY84" fmla="*/ 117243 h 2648903"/>
              <a:gd name="connsiteX85" fmla="*/ 2422477 w 3821373"/>
              <a:gd name="connsiteY85" fmla="*/ 110419 h 2648903"/>
              <a:gd name="connsiteX86" fmla="*/ 2463421 w 3821373"/>
              <a:gd name="connsiteY86" fmla="*/ 89948 h 2648903"/>
              <a:gd name="connsiteX87" fmla="*/ 2504364 w 3821373"/>
              <a:gd name="connsiteY87" fmla="*/ 69476 h 2648903"/>
              <a:gd name="connsiteX88" fmla="*/ 2524836 w 3821373"/>
              <a:gd name="connsiteY88" fmla="*/ 55828 h 2648903"/>
              <a:gd name="connsiteX89" fmla="*/ 2545307 w 3821373"/>
              <a:gd name="connsiteY89" fmla="*/ 49004 h 2648903"/>
              <a:gd name="connsiteX90" fmla="*/ 2586251 w 3821373"/>
              <a:gd name="connsiteY90" fmla="*/ 28533 h 2648903"/>
              <a:gd name="connsiteX91" fmla="*/ 2613546 w 3821373"/>
              <a:gd name="connsiteY91" fmla="*/ 8061 h 2648903"/>
              <a:gd name="connsiteX92" fmla="*/ 2722728 w 3821373"/>
              <a:gd name="connsiteY92" fmla="*/ 8061 h 2648903"/>
              <a:gd name="connsiteX93" fmla="*/ 2763671 w 3821373"/>
              <a:gd name="connsiteY93" fmla="*/ 42180 h 2648903"/>
              <a:gd name="connsiteX94" fmla="*/ 2784143 w 3821373"/>
              <a:gd name="connsiteY94" fmla="*/ 49004 h 2648903"/>
              <a:gd name="connsiteX95" fmla="*/ 2811439 w 3821373"/>
              <a:gd name="connsiteY95" fmla="*/ 83124 h 2648903"/>
              <a:gd name="connsiteX96" fmla="*/ 2825086 w 3821373"/>
              <a:gd name="connsiteY96" fmla="*/ 103595 h 2648903"/>
              <a:gd name="connsiteX97" fmla="*/ 2831910 w 3821373"/>
              <a:gd name="connsiteY97" fmla="*/ 124067 h 2648903"/>
              <a:gd name="connsiteX98" fmla="*/ 2852382 w 3821373"/>
              <a:gd name="connsiteY98" fmla="*/ 130891 h 2648903"/>
              <a:gd name="connsiteX99" fmla="*/ 2859206 w 3821373"/>
              <a:gd name="connsiteY99" fmla="*/ 151362 h 2648903"/>
              <a:gd name="connsiteX100" fmla="*/ 2879677 w 3821373"/>
              <a:gd name="connsiteY100" fmla="*/ 158186 h 2648903"/>
              <a:gd name="connsiteX101" fmla="*/ 2920621 w 3821373"/>
              <a:gd name="connsiteY101" fmla="*/ 178658 h 2648903"/>
              <a:gd name="connsiteX102" fmla="*/ 2941092 w 3821373"/>
              <a:gd name="connsiteY102" fmla="*/ 192306 h 2648903"/>
              <a:gd name="connsiteX103" fmla="*/ 2961564 w 3821373"/>
              <a:gd name="connsiteY103" fmla="*/ 199130 h 2648903"/>
              <a:gd name="connsiteX104" fmla="*/ 2968388 w 3821373"/>
              <a:gd name="connsiteY104" fmla="*/ 219601 h 2648903"/>
              <a:gd name="connsiteX105" fmla="*/ 3002507 w 3821373"/>
              <a:gd name="connsiteY105" fmla="*/ 233249 h 2648903"/>
              <a:gd name="connsiteX106" fmla="*/ 3043451 w 3821373"/>
              <a:gd name="connsiteY106" fmla="*/ 246897 h 2648903"/>
              <a:gd name="connsiteX107" fmla="*/ 3070746 w 3821373"/>
              <a:gd name="connsiteY107" fmla="*/ 287840 h 2648903"/>
              <a:gd name="connsiteX108" fmla="*/ 3098042 w 3821373"/>
              <a:gd name="connsiteY108" fmla="*/ 301488 h 2648903"/>
              <a:gd name="connsiteX109" fmla="*/ 3118513 w 3821373"/>
              <a:gd name="connsiteY109" fmla="*/ 308312 h 2648903"/>
              <a:gd name="connsiteX110" fmla="*/ 3159457 w 3821373"/>
              <a:gd name="connsiteY110" fmla="*/ 328783 h 2648903"/>
              <a:gd name="connsiteX111" fmla="*/ 3179928 w 3821373"/>
              <a:gd name="connsiteY111" fmla="*/ 342431 h 2648903"/>
              <a:gd name="connsiteX112" fmla="*/ 3220871 w 3821373"/>
              <a:gd name="connsiteY112" fmla="*/ 356079 h 2648903"/>
              <a:gd name="connsiteX113" fmla="*/ 3241343 w 3821373"/>
              <a:gd name="connsiteY113" fmla="*/ 369727 h 2648903"/>
              <a:gd name="connsiteX114" fmla="*/ 3282286 w 3821373"/>
              <a:gd name="connsiteY114" fmla="*/ 390198 h 2648903"/>
              <a:gd name="connsiteX115" fmla="*/ 3289110 w 3821373"/>
              <a:gd name="connsiteY115" fmla="*/ 410670 h 2648903"/>
              <a:gd name="connsiteX116" fmla="*/ 3309582 w 3821373"/>
              <a:gd name="connsiteY116" fmla="*/ 417494 h 2648903"/>
              <a:gd name="connsiteX117" fmla="*/ 3350525 w 3821373"/>
              <a:gd name="connsiteY117" fmla="*/ 437965 h 2648903"/>
              <a:gd name="connsiteX118" fmla="*/ 3357349 w 3821373"/>
              <a:gd name="connsiteY118" fmla="*/ 458437 h 2648903"/>
              <a:gd name="connsiteX119" fmla="*/ 3377821 w 3821373"/>
              <a:gd name="connsiteY119" fmla="*/ 465261 h 2648903"/>
              <a:gd name="connsiteX120" fmla="*/ 3398292 w 3821373"/>
              <a:gd name="connsiteY120" fmla="*/ 478909 h 2648903"/>
              <a:gd name="connsiteX121" fmla="*/ 3418764 w 3821373"/>
              <a:gd name="connsiteY121" fmla="*/ 485733 h 2648903"/>
              <a:gd name="connsiteX122" fmla="*/ 3439236 w 3821373"/>
              <a:gd name="connsiteY122" fmla="*/ 499380 h 2648903"/>
              <a:gd name="connsiteX123" fmla="*/ 3459707 w 3821373"/>
              <a:gd name="connsiteY123" fmla="*/ 506204 h 2648903"/>
              <a:gd name="connsiteX124" fmla="*/ 3500651 w 3821373"/>
              <a:gd name="connsiteY124" fmla="*/ 526676 h 2648903"/>
              <a:gd name="connsiteX125" fmla="*/ 3514298 w 3821373"/>
              <a:gd name="connsiteY125" fmla="*/ 547148 h 2648903"/>
              <a:gd name="connsiteX126" fmla="*/ 3589361 w 3821373"/>
              <a:gd name="connsiteY126" fmla="*/ 567619 h 2648903"/>
              <a:gd name="connsiteX127" fmla="*/ 3609833 w 3821373"/>
              <a:gd name="connsiteY127" fmla="*/ 581267 h 2648903"/>
              <a:gd name="connsiteX128" fmla="*/ 3759958 w 3821373"/>
              <a:gd name="connsiteY128" fmla="*/ 594915 h 2648903"/>
              <a:gd name="connsiteX129" fmla="*/ 3780430 w 3821373"/>
              <a:gd name="connsiteY129" fmla="*/ 608562 h 2648903"/>
              <a:gd name="connsiteX130" fmla="*/ 3800901 w 3821373"/>
              <a:gd name="connsiteY130" fmla="*/ 615386 h 2648903"/>
              <a:gd name="connsiteX131" fmla="*/ 3807725 w 3821373"/>
              <a:gd name="connsiteY131" fmla="*/ 635858 h 2648903"/>
              <a:gd name="connsiteX132" fmla="*/ 3821373 w 3821373"/>
              <a:gd name="connsiteY132" fmla="*/ 656330 h 2648903"/>
              <a:gd name="connsiteX133" fmla="*/ 3807725 w 3821373"/>
              <a:gd name="connsiteY133" fmla="*/ 697273 h 2648903"/>
              <a:gd name="connsiteX134" fmla="*/ 3787254 w 3821373"/>
              <a:gd name="connsiteY134" fmla="*/ 717745 h 2648903"/>
              <a:gd name="connsiteX135" fmla="*/ 3766782 w 3821373"/>
              <a:gd name="connsiteY135" fmla="*/ 724568 h 2648903"/>
              <a:gd name="connsiteX136" fmla="*/ 3568889 w 3821373"/>
              <a:gd name="connsiteY136" fmla="*/ 738216 h 2648903"/>
              <a:gd name="connsiteX137" fmla="*/ 3493827 w 3821373"/>
              <a:gd name="connsiteY137" fmla="*/ 745040 h 2648903"/>
              <a:gd name="connsiteX138" fmla="*/ 3384645 w 3821373"/>
              <a:gd name="connsiteY138" fmla="*/ 765512 h 2648903"/>
              <a:gd name="connsiteX139" fmla="*/ 3364173 w 3821373"/>
              <a:gd name="connsiteY139" fmla="*/ 779159 h 2648903"/>
              <a:gd name="connsiteX140" fmla="*/ 3343701 w 3821373"/>
              <a:gd name="connsiteY140" fmla="*/ 785983 h 2648903"/>
              <a:gd name="connsiteX141" fmla="*/ 3323230 w 3821373"/>
              <a:gd name="connsiteY141" fmla="*/ 799631 h 2648903"/>
              <a:gd name="connsiteX142" fmla="*/ 3275462 w 3821373"/>
              <a:gd name="connsiteY142" fmla="*/ 813279 h 2648903"/>
              <a:gd name="connsiteX143" fmla="*/ 3254991 w 3821373"/>
              <a:gd name="connsiteY143" fmla="*/ 854222 h 2648903"/>
              <a:gd name="connsiteX144" fmla="*/ 3234519 w 3821373"/>
              <a:gd name="connsiteY144" fmla="*/ 895165 h 2648903"/>
              <a:gd name="connsiteX145" fmla="*/ 3214048 w 3821373"/>
              <a:gd name="connsiteY145" fmla="*/ 936109 h 2648903"/>
              <a:gd name="connsiteX146" fmla="*/ 3207224 w 3821373"/>
              <a:gd name="connsiteY146" fmla="*/ 956580 h 2648903"/>
              <a:gd name="connsiteX147" fmla="*/ 3193576 w 3821373"/>
              <a:gd name="connsiteY147" fmla="*/ 977052 h 2648903"/>
              <a:gd name="connsiteX148" fmla="*/ 3179928 w 3821373"/>
              <a:gd name="connsiteY148" fmla="*/ 1017995 h 2648903"/>
              <a:gd name="connsiteX149" fmla="*/ 3166280 w 3821373"/>
              <a:gd name="connsiteY149" fmla="*/ 1045291 h 2648903"/>
              <a:gd name="connsiteX150" fmla="*/ 3138985 w 3821373"/>
              <a:gd name="connsiteY150" fmla="*/ 1134001 h 2648903"/>
              <a:gd name="connsiteX151" fmla="*/ 3125337 w 3821373"/>
              <a:gd name="connsiteY151" fmla="*/ 1161297 h 2648903"/>
              <a:gd name="connsiteX152" fmla="*/ 3104865 w 3821373"/>
              <a:gd name="connsiteY152" fmla="*/ 1522962 h 2648903"/>
              <a:gd name="connsiteX153" fmla="*/ 3084394 w 3821373"/>
              <a:gd name="connsiteY153" fmla="*/ 1563906 h 2648903"/>
              <a:gd name="connsiteX154" fmla="*/ 3063922 w 3821373"/>
              <a:gd name="connsiteY154" fmla="*/ 1604849 h 2648903"/>
              <a:gd name="connsiteX155" fmla="*/ 3036627 w 3821373"/>
              <a:gd name="connsiteY155" fmla="*/ 1611673 h 2648903"/>
              <a:gd name="connsiteX156" fmla="*/ 2995683 w 3821373"/>
              <a:gd name="connsiteY156" fmla="*/ 1632145 h 2648903"/>
              <a:gd name="connsiteX157" fmla="*/ 2879677 w 3821373"/>
              <a:gd name="connsiteY157" fmla="*/ 1625321 h 2648903"/>
              <a:gd name="connsiteX158" fmla="*/ 2736376 w 3821373"/>
              <a:gd name="connsiteY158" fmla="*/ 1618497 h 2648903"/>
              <a:gd name="connsiteX159" fmla="*/ 2709080 w 3821373"/>
              <a:gd name="connsiteY159" fmla="*/ 1611673 h 2648903"/>
              <a:gd name="connsiteX160" fmla="*/ 2627194 w 3821373"/>
              <a:gd name="connsiteY160" fmla="*/ 1598025 h 2648903"/>
              <a:gd name="connsiteX161" fmla="*/ 2579427 w 3821373"/>
              <a:gd name="connsiteY161" fmla="*/ 1577554 h 2648903"/>
              <a:gd name="connsiteX162" fmla="*/ 2558955 w 3821373"/>
              <a:gd name="connsiteY162" fmla="*/ 1570730 h 2648903"/>
              <a:gd name="connsiteX163" fmla="*/ 2538483 w 3821373"/>
              <a:gd name="connsiteY163" fmla="*/ 1557082 h 2648903"/>
              <a:gd name="connsiteX164" fmla="*/ 2518012 w 3821373"/>
              <a:gd name="connsiteY164" fmla="*/ 1550258 h 2648903"/>
              <a:gd name="connsiteX165" fmla="*/ 2470245 w 3821373"/>
              <a:gd name="connsiteY165" fmla="*/ 1529786 h 2648903"/>
              <a:gd name="connsiteX166" fmla="*/ 2272352 w 3821373"/>
              <a:gd name="connsiteY166" fmla="*/ 1543434 h 2648903"/>
              <a:gd name="connsiteX167" fmla="*/ 2204113 w 3821373"/>
              <a:gd name="connsiteY167" fmla="*/ 1550258 h 2648903"/>
              <a:gd name="connsiteX168" fmla="*/ 2074459 w 3821373"/>
              <a:gd name="connsiteY168" fmla="*/ 1570730 h 2648903"/>
              <a:gd name="connsiteX169" fmla="*/ 2047164 w 3821373"/>
              <a:gd name="connsiteY169" fmla="*/ 1584377 h 2648903"/>
              <a:gd name="connsiteX170" fmla="*/ 2026692 w 3821373"/>
              <a:gd name="connsiteY170" fmla="*/ 1591201 h 2648903"/>
              <a:gd name="connsiteX171" fmla="*/ 1985749 w 3821373"/>
              <a:gd name="connsiteY171" fmla="*/ 1611673 h 2648903"/>
              <a:gd name="connsiteX172" fmla="*/ 1944806 w 3821373"/>
              <a:gd name="connsiteY172" fmla="*/ 1638968 h 2648903"/>
              <a:gd name="connsiteX173" fmla="*/ 1924334 w 3821373"/>
              <a:gd name="connsiteY173" fmla="*/ 1652616 h 2648903"/>
              <a:gd name="connsiteX174" fmla="*/ 1876567 w 3821373"/>
              <a:gd name="connsiteY174" fmla="*/ 1673088 h 2648903"/>
              <a:gd name="connsiteX175" fmla="*/ 1856095 w 3821373"/>
              <a:gd name="connsiteY175" fmla="*/ 1693559 h 2648903"/>
              <a:gd name="connsiteX176" fmla="*/ 1835624 w 3821373"/>
              <a:gd name="connsiteY176" fmla="*/ 1700383 h 2648903"/>
              <a:gd name="connsiteX177" fmla="*/ 1794680 w 3821373"/>
              <a:gd name="connsiteY177" fmla="*/ 1720855 h 2648903"/>
              <a:gd name="connsiteX178" fmla="*/ 1781033 w 3821373"/>
              <a:gd name="connsiteY178" fmla="*/ 1741327 h 2648903"/>
              <a:gd name="connsiteX179" fmla="*/ 1760561 w 3821373"/>
              <a:gd name="connsiteY179" fmla="*/ 1748151 h 2648903"/>
              <a:gd name="connsiteX180" fmla="*/ 1740089 w 3821373"/>
              <a:gd name="connsiteY180" fmla="*/ 1761798 h 2648903"/>
              <a:gd name="connsiteX181" fmla="*/ 1719618 w 3821373"/>
              <a:gd name="connsiteY181" fmla="*/ 1768622 h 2648903"/>
              <a:gd name="connsiteX182" fmla="*/ 1678674 w 3821373"/>
              <a:gd name="connsiteY182" fmla="*/ 1789094 h 2648903"/>
              <a:gd name="connsiteX183" fmla="*/ 1637731 w 3821373"/>
              <a:gd name="connsiteY183" fmla="*/ 1809565 h 2648903"/>
              <a:gd name="connsiteX184" fmla="*/ 1617259 w 3821373"/>
              <a:gd name="connsiteY184" fmla="*/ 1823213 h 2648903"/>
              <a:gd name="connsiteX185" fmla="*/ 1576316 w 3821373"/>
              <a:gd name="connsiteY185" fmla="*/ 1836861 h 2648903"/>
              <a:gd name="connsiteX186" fmla="*/ 1549021 w 3821373"/>
              <a:gd name="connsiteY186" fmla="*/ 1850509 h 2648903"/>
              <a:gd name="connsiteX187" fmla="*/ 1521725 w 3821373"/>
              <a:gd name="connsiteY187" fmla="*/ 1857333 h 2648903"/>
              <a:gd name="connsiteX188" fmla="*/ 1487606 w 3821373"/>
              <a:gd name="connsiteY188" fmla="*/ 1870980 h 2648903"/>
              <a:gd name="connsiteX189" fmla="*/ 1467134 w 3821373"/>
              <a:gd name="connsiteY189" fmla="*/ 1877804 h 2648903"/>
              <a:gd name="connsiteX190" fmla="*/ 1446662 w 3821373"/>
              <a:gd name="connsiteY190" fmla="*/ 1891452 h 2648903"/>
              <a:gd name="connsiteX191" fmla="*/ 1426191 w 3821373"/>
              <a:gd name="connsiteY191" fmla="*/ 1898276 h 2648903"/>
              <a:gd name="connsiteX192" fmla="*/ 1405719 w 3821373"/>
              <a:gd name="connsiteY192" fmla="*/ 1911924 h 2648903"/>
              <a:gd name="connsiteX193" fmla="*/ 1385248 w 3821373"/>
              <a:gd name="connsiteY193" fmla="*/ 1918748 h 2648903"/>
              <a:gd name="connsiteX194" fmla="*/ 1357952 w 3821373"/>
              <a:gd name="connsiteY194" fmla="*/ 1932395 h 2648903"/>
              <a:gd name="connsiteX195" fmla="*/ 1317009 w 3821373"/>
              <a:gd name="connsiteY195" fmla="*/ 1959691 h 2648903"/>
              <a:gd name="connsiteX196" fmla="*/ 1276065 w 3821373"/>
              <a:gd name="connsiteY196" fmla="*/ 1986986 h 2648903"/>
              <a:gd name="connsiteX197" fmla="*/ 1255594 w 3821373"/>
              <a:gd name="connsiteY197" fmla="*/ 2000634 h 2648903"/>
              <a:gd name="connsiteX198" fmla="*/ 1228298 w 3821373"/>
              <a:gd name="connsiteY198" fmla="*/ 2041577 h 2648903"/>
              <a:gd name="connsiteX199" fmla="*/ 1207827 w 3821373"/>
              <a:gd name="connsiteY199" fmla="*/ 2048401 h 2648903"/>
              <a:gd name="connsiteX200" fmla="*/ 1187355 w 3821373"/>
              <a:gd name="connsiteY200" fmla="*/ 2089345 h 2648903"/>
              <a:gd name="connsiteX201" fmla="*/ 1180531 w 3821373"/>
              <a:gd name="connsiteY201" fmla="*/ 2109816 h 2648903"/>
              <a:gd name="connsiteX202" fmla="*/ 1160059 w 3821373"/>
              <a:gd name="connsiteY202" fmla="*/ 2150759 h 2648903"/>
              <a:gd name="connsiteX203" fmla="*/ 1139588 w 3821373"/>
              <a:gd name="connsiteY203" fmla="*/ 2416891 h 2648903"/>
              <a:gd name="connsiteX204" fmla="*/ 1132764 w 3821373"/>
              <a:gd name="connsiteY204" fmla="*/ 2519249 h 2648903"/>
              <a:gd name="connsiteX205" fmla="*/ 1119116 w 3821373"/>
              <a:gd name="connsiteY205" fmla="*/ 2546545 h 2648903"/>
              <a:gd name="connsiteX206" fmla="*/ 1098645 w 3821373"/>
              <a:gd name="connsiteY206" fmla="*/ 2587488 h 2648903"/>
              <a:gd name="connsiteX207" fmla="*/ 1091821 w 3821373"/>
              <a:gd name="connsiteY207" fmla="*/ 2607959 h 2648903"/>
              <a:gd name="connsiteX208" fmla="*/ 1071349 w 3821373"/>
              <a:gd name="connsiteY208" fmla="*/ 2648903 h 2648903"/>
              <a:gd name="connsiteX209" fmla="*/ 1030406 w 3821373"/>
              <a:gd name="connsiteY209" fmla="*/ 2635255 h 2648903"/>
              <a:gd name="connsiteX210" fmla="*/ 996286 w 3821373"/>
              <a:gd name="connsiteY210" fmla="*/ 2621607 h 2648903"/>
              <a:gd name="connsiteX211" fmla="*/ 968991 w 3821373"/>
              <a:gd name="connsiteY211" fmla="*/ 2614783 h 2648903"/>
              <a:gd name="connsiteX212" fmla="*/ 941695 w 3821373"/>
              <a:gd name="connsiteY212" fmla="*/ 2601136 h 2648903"/>
              <a:gd name="connsiteX213" fmla="*/ 921224 w 3821373"/>
              <a:gd name="connsiteY213" fmla="*/ 2594312 h 2648903"/>
              <a:gd name="connsiteX214" fmla="*/ 900752 w 3821373"/>
              <a:gd name="connsiteY214" fmla="*/ 2580664 h 2648903"/>
              <a:gd name="connsiteX215" fmla="*/ 866633 w 3821373"/>
              <a:gd name="connsiteY215" fmla="*/ 2573840 h 2648903"/>
              <a:gd name="connsiteX216" fmla="*/ 839337 w 3821373"/>
              <a:gd name="connsiteY216" fmla="*/ 2560192 h 2648903"/>
              <a:gd name="connsiteX217" fmla="*/ 798394 w 3821373"/>
              <a:gd name="connsiteY217" fmla="*/ 2546545 h 2648903"/>
              <a:gd name="connsiteX218" fmla="*/ 771098 w 3821373"/>
              <a:gd name="connsiteY21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04967 w 3821373"/>
              <a:gd name="connsiteY39" fmla="*/ 1870980 h 2648903"/>
              <a:gd name="connsiteX40" fmla="*/ 1114471 w 3821373"/>
              <a:gd name="connsiteY40" fmla="*/ 1683646 h 2648903"/>
              <a:gd name="connsiteX41" fmla="*/ 1364776 w 3821373"/>
              <a:gd name="connsiteY41" fmla="*/ 1495667 h 2648903"/>
              <a:gd name="connsiteX42" fmla="*/ 1378424 w 3821373"/>
              <a:gd name="connsiteY42" fmla="*/ 1447900 h 2648903"/>
              <a:gd name="connsiteX43" fmla="*/ 1398895 w 3821373"/>
              <a:gd name="connsiteY43" fmla="*/ 1325070 h 2648903"/>
              <a:gd name="connsiteX44" fmla="*/ 1405719 w 3821373"/>
              <a:gd name="connsiteY44" fmla="*/ 1270479 h 2648903"/>
              <a:gd name="connsiteX45" fmla="*/ 1419367 w 3821373"/>
              <a:gd name="connsiteY45" fmla="*/ 1236359 h 2648903"/>
              <a:gd name="connsiteX46" fmla="*/ 1439839 w 3821373"/>
              <a:gd name="connsiteY46" fmla="*/ 1188592 h 2648903"/>
              <a:gd name="connsiteX47" fmla="*/ 1467134 w 3821373"/>
              <a:gd name="connsiteY47" fmla="*/ 1147649 h 2648903"/>
              <a:gd name="connsiteX48" fmla="*/ 1494430 w 3821373"/>
              <a:gd name="connsiteY48" fmla="*/ 1106706 h 2648903"/>
              <a:gd name="connsiteX49" fmla="*/ 1508077 w 3821373"/>
              <a:gd name="connsiteY49" fmla="*/ 1086234 h 2648903"/>
              <a:gd name="connsiteX50" fmla="*/ 1528549 w 3821373"/>
              <a:gd name="connsiteY50" fmla="*/ 1072586 h 2648903"/>
              <a:gd name="connsiteX51" fmla="*/ 1535373 w 3821373"/>
              <a:gd name="connsiteY51" fmla="*/ 1052115 h 2648903"/>
              <a:gd name="connsiteX52" fmla="*/ 1569492 w 3821373"/>
              <a:gd name="connsiteY52" fmla="*/ 1011171 h 2648903"/>
              <a:gd name="connsiteX53" fmla="*/ 1576316 w 3821373"/>
              <a:gd name="connsiteY53" fmla="*/ 990700 h 2648903"/>
              <a:gd name="connsiteX54" fmla="*/ 1603612 w 3821373"/>
              <a:gd name="connsiteY54" fmla="*/ 949756 h 2648903"/>
              <a:gd name="connsiteX55" fmla="*/ 1617259 w 3821373"/>
              <a:gd name="connsiteY55" fmla="*/ 929285 h 2648903"/>
              <a:gd name="connsiteX56" fmla="*/ 1637731 w 3821373"/>
              <a:gd name="connsiteY56" fmla="*/ 908813 h 2648903"/>
              <a:gd name="connsiteX57" fmla="*/ 1644555 w 3821373"/>
              <a:gd name="connsiteY57" fmla="*/ 888342 h 2648903"/>
              <a:gd name="connsiteX58" fmla="*/ 1658203 w 3821373"/>
              <a:gd name="connsiteY58" fmla="*/ 861046 h 2648903"/>
              <a:gd name="connsiteX59" fmla="*/ 1665027 w 3821373"/>
              <a:gd name="connsiteY59" fmla="*/ 820103 h 2648903"/>
              <a:gd name="connsiteX60" fmla="*/ 1651379 w 3821373"/>
              <a:gd name="connsiteY60" fmla="*/ 540324 h 2648903"/>
              <a:gd name="connsiteX61" fmla="*/ 1610436 w 3821373"/>
              <a:gd name="connsiteY61" fmla="*/ 553971 h 2648903"/>
              <a:gd name="connsiteX62" fmla="*/ 1610436 w 3821373"/>
              <a:gd name="connsiteY62" fmla="*/ 431142 h 2648903"/>
              <a:gd name="connsiteX63" fmla="*/ 1583140 w 3821373"/>
              <a:gd name="connsiteY63" fmla="*/ 424318 h 2648903"/>
              <a:gd name="connsiteX64" fmla="*/ 1562668 w 3821373"/>
              <a:gd name="connsiteY64" fmla="*/ 410670 h 2648903"/>
              <a:gd name="connsiteX65" fmla="*/ 1521725 w 3821373"/>
              <a:gd name="connsiteY65" fmla="*/ 397022 h 2648903"/>
              <a:gd name="connsiteX66" fmla="*/ 1501254 w 3821373"/>
              <a:gd name="connsiteY66" fmla="*/ 356079 h 2648903"/>
              <a:gd name="connsiteX67" fmla="*/ 1473958 w 3821373"/>
              <a:gd name="connsiteY67" fmla="*/ 294664 h 2648903"/>
              <a:gd name="connsiteX68" fmla="*/ 1453486 w 3821373"/>
              <a:gd name="connsiteY68" fmla="*/ 287840 h 2648903"/>
              <a:gd name="connsiteX69" fmla="*/ 1446662 w 3821373"/>
              <a:gd name="connsiteY69" fmla="*/ 267368 h 2648903"/>
              <a:gd name="connsiteX70" fmla="*/ 1433015 w 3821373"/>
              <a:gd name="connsiteY70" fmla="*/ 233249 h 2648903"/>
              <a:gd name="connsiteX71" fmla="*/ 1460310 w 3821373"/>
              <a:gd name="connsiteY71" fmla="*/ 103595 h 2648903"/>
              <a:gd name="connsiteX72" fmla="*/ 1487606 w 3821373"/>
              <a:gd name="connsiteY72" fmla="*/ 96771 h 2648903"/>
              <a:gd name="connsiteX73" fmla="*/ 1508077 w 3821373"/>
              <a:gd name="connsiteY73" fmla="*/ 83124 h 2648903"/>
              <a:gd name="connsiteX74" fmla="*/ 1528549 w 3821373"/>
              <a:gd name="connsiteY74" fmla="*/ 76300 h 2648903"/>
              <a:gd name="connsiteX75" fmla="*/ 1555845 w 3821373"/>
              <a:gd name="connsiteY75" fmla="*/ 62652 h 2648903"/>
              <a:gd name="connsiteX76" fmla="*/ 1658203 w 3821373"/>
              <a:gd name="connsiteY76" fmla="*/ 69476 h 2648903"/>
              <a:gd name="connsiteX77" fmla="*/ 1705970 w 3821373"/>
              <a:gd name="connsiteY77" fmla="*/ 83124 h 2648903"/>
              <a:gd name="connsiteX78" fmla="*/ 1753737 w 3821373"/>
              <a:gd name="connsiteY78" fmla="*/ 89948 h 2648903"/>
              <a:gd name="connsiteX79" fmla="*/ 1821976 w 3821373"/>
              <a:gd name="connsiteY79" fmla="*/ 110419 h 2648903"/>
              <a:gd name="connsiteX80" fmla="*/ 1903862 w 3821373"/>
              <a:gd name="connsiteY80" fmla="*/ 130891 h 2648903"/>
              <a:gd name="connsiteX81" fmla="*/ 2033516 w 3821373"/>
              <a:gd name="connsiteY81" fmla="*/ 137715 h 2648903"/>
              <a:gd name="connsiteX82" fmla="*/ 2374710 w 3821373"/>
              <a:gd name="connsiteY82" fmla="*/ 130891 h 2648903"/>
              <a:gd name="connsiteX83" fmla="*/ 2402006 w 3821373"/>
              <a:gd name="connsiteY83" fmla="*/ 117243 h 2648903"/>
              <a:gd name="connsiteX84" fmla="*/ 2422477 w 3821373"/>
              <a:gd name="connsiteY84" fmla="*/ 110419 h 2648903"/>
              <a:gd name="connsiteX85" fmla="*/ 2463421 w 3821373"/>
              <a:gd name="connsiteY85" fmla="*/ 89948 h 2648903"/>
              <a:gd name="connsiteX86" fmla="*/ 2504364 w 3821373"/>
              <a:gd name="connsiteY86" fmla="*/ 69476 h 2648903"/>
              <a:gd name="connsiteX87" fmla="*/ 2524836 w 3821373"/>
              <a:gd name="connsiteY87" fmla="*/ 55828 h 2648903"/>
              <a:gd name="connsiteX88" fmla="*/ 2545307 w 3821373"/>
              <a:gd name="connsiteY88" fmla="*/ 49004 h 2648903"/>
              <a:gd name="connsiteX89" fmla="*/ 2586251 w 3821373"/>
              <a:gd name="connsiteY89" fmla="*/ 28533 h 2648903"/>
              <a:gd name="connsiteX90" fmla="*/ 2613546 w 3821373"/>
              <a:gd name="connsiteY90" fmla="*/ 8061 h 2648903"/>
              <a:gd name="connsiteX91" fmla="*/ 2722728 w 3821373"/>
              <a:gd name="connsiteY91" fmla="*/ 8061 h 2648903"/>
              <a:gd name="connsiteX92" fmla="*/ 2763671 w 3821373"/>
              <a:gd name="connsiteY92" fmla="*/ 42180 h 2648903"/>
              <a:gd name="connsiteX93" fmla="*/ 2784143 w 3821373"/>
              <a:gd name="connsiteY93" fmla="*/ 49004 h 2648903"/>
              <a:gd name="connsiteX94" fmla="*/ 2811439 w 3821373"/>
              <a:gd name="connsiteY94" fmla="*/ 83124 h 2648903"/>
              <a:gd name="connsiteX95" fmla="*/ 2825086 w 3821373"/>
              <a:gd name="connsiteY95" fmla="*/ 103595 h 2648903"/>
              <a:gd name="connsiteX96" fmla="*/ 2831910 w 3821373"/>
              <a:gd name="connsiteY96" fmla="*/ 124067 h 2648903"/>
              <a:gd name="connsiteX97" fmla="*/ 2852382 w 3821373"/>
              <a:gd name="connsiteY97" fmla="*/ 130891 h 2648903"/>
              <a:gd name="connsiteX98" fmla="*/ 2859206 w 3821373"/>
              <a:gd name="connsiteY98" fmla="*/ 151362 h 2648903"/>
              <a:gd name="connsiteX99" fmla="*/ 2879677 w 3821373"/>
              <a:gd name="connsiteY99" fmla="*/ 158186 h 2648903"/>
              <a:gd name="connsiteX100" fmla="*/ 2920621 w 3821373"/>
              <a:gd name="connsiteY100" fmla="*/ 178658 h 2648903"/>
              <a:gd name="connsiteX101" fmla="*/ 2941092 w 3821373"/>
              <a:gd name="connsiteY101" fmla="*/ 192306 h 2648903"/>
              <a:gd name="connsiteX102" fmla="*/ 2961564 w 3821373"/>
              <a:gd name="connsiteY102" fmla="*/ 199130 h 2648903"/>
              <a:gd name="connsiteX103" fmla="*/ 2968388 w 3821373"/>
              <a:gd name="connsiteY103" fmla="*/ 219601 h 2648903"/>
              <a:gd name="connsiteX104" fmla="*/ 3002507 w 3821373"/>
              <a:gd name="connsiteY104" fmla="*/ 233249 h 2648903"/>
              <a:gd name="connsiteX105" fmla="*/ 3043451 w 3821373"/>
              <a:gd name="connsiteY105" fmla="*/ 246897 h 2648903"/>
              <a:gd name="connsiteX106" fmla="*/ 3070746 w 3821373"/>
              <a:gd name="connsiteY106" fmla="*/ 287840 h 2648903"/>
              <a:gd name="connsiteX107" fmla="*/ 3098042 w 3821373"/>
              <a:gd name="connsiteY107" fmla="*/ 301488 h 2648903"/>
              <a:gd name="connsiteX108" fmla="*/ 3118513 w 3821373"/>
              <a:gd name="connsiteY108" fmla="*/ 308312 h 2648903"/>
              <a:gd name="connsiteX109" fmla="*/ 3159457 w 3821373"/>
              <a:gd name="connsiteY109" fmla="*/ 328783 h 2648903"/>
              <a:gd name="connsiteX110" fmla="*/ 3179928 w 3821373"/>
              <a:gd name="connsiteY110" fmla="*/ 342431 h 2648903"/>
              <a:gd name="connsiteX111" fmla="*/ 3220871 w 3821373"/>
              <a:gd name="connsiteY111" fmla="*/ 356079 h 2648903"/>
              <a:gd name="connsiteX112" fmla="*/ 3241343 w 3821373"/>
              <a:gd name="connsiteY112" fmla="*/ 369727 h 2648903"/>
              <a:gd name="connsiteX113" fmla="*/ 3282286 w 3821373"/>
              <a:gd name="connsiteY113" fmla="*/ 390198 h 2648903"/>
              <a:gd name="connsiteX114" fmla="*/ 3289110 w 3821373"/>
              <a:gd name="connsiteY114" fmla="*/ 410670 h 2648903"/>
              <a:gd name="connsiteX115" fmla="*/ 3309582 w 3821373"/>
              <a:gd name="connsiteY115" fmla="*/ 417494 h 2648903"/>
              <a:gd name="connsiteX116" fmla="*/ 3350525 w 3821373"/>
              <a:gd name="connsiteY116" fmla="*/ 437965 h 2648903"/>
              <a:gd name="connsiteX117" fmla="*/ 3357349 w 3821373"/>
              <a:gd name="connsiteY117" fmla="*/ 458437 h 2648903"/>
              <a:gd name="connsiteX118" fmla="*/ 3377821 w 3821373"/>
              <a:gd name="connsiteY118" fmla="*/ 465261 h 2648903"/>
              <a:gd name="connsiteX119" fmla="*/ 3398292 w 3821373"/>
              <a:gd name="connsiteY119" fmla="*/ 478909 h 2648903"/>
              <a:gd name="connsiteX120" fmla="*/ 3418764 w 3821373"/>
              <a:gd name="connsiteY120" fmla="*/ 485733 h 2648903"/>
              <a:gd name="connsiteX121" fmla="*/ 3439236 w 3821373"/>
              <a:gd name="connsiteY121" fmla="*/ 499380 h 2648903"/>
              <a:gd name="connsiteX122" fmla="*/ 3459707 w 3821373"/>
              <a:gd name="connsiteY122" fmla="*/ 506204 h 2648903"/>
              <a:gd name="connsiteX123" fmla="*/ 3500651 w 3821373"/>
              <a:gd name="connsiteY123" fmla="*/ 526676 h 2648903"/>
              <a:gd name="connsiteX124" fmla="*/ 3514298 w 3821373"/>
              <a:gd name="connsiteY124" fmla="*/ 547148 h 2648903"/>
              <a:gd name="connsiteX125" fmla="*/ 3589361 w 3821373"/>
              <a:gd name="connsiteY125" fmla="*/ 567619 h 2648903"/>
              <a:gd name="connsiteX126" fmla="*/ 3609833 w 3821373"/>
              <a:gd name="connsiteY126" fmla="*/ 581267 h 2648903"/>
              <a:gd name="connsiteX127" fmla="*/ 3759958 w 3821373"/>
              <a:gd name="connsiteY127" fmla="*/ 594915 h 2648903"/>
              <a:gd name="connsiteX128" fmla="*/ 3780430 w 3821373"/>
              <a:gd name="connsiteY128" fmla="*/ 608562 h 2648903"/>
              <a:gd name="connsiteX129" fmla="*/ 3800901 w 3821373"/>
              <a:gd name="connsiteY129" fmla="*/ 615386 h 2648903"/>
              <a:gd name="connsiteX130" fmla="*/ 3807725 w 3821373"/>
              <a:gd name="connsiteY130" fmla="*/ 635858 h 2648903"/>
              <a:gd name="connsiteX131" fmla="*/ 3821373 w 3821373"/>
              <a:gd name="connsiteY131" fmla="*/ 656330 h 2648903"/>
              <a:gd name="connsiteX132" fmla="*/ 3807725 w 3821373"/>
              <a:gd name="connsiteY132" fmla="*/ 697273 h 2648903"/>
              <a:gd name="connsiteX133" fmla="*/ 3787254 w 3821373"/>
              <a:gd name="connsiteY133" fmla="*/ 717745 h 2648903"/>
              <a:gd name="connsiteX134" fmla="*/ 3766782 w 3821373"/>
              <a:gd name="connsiteY134" fmla="*/ 724568 h 2648903"/>
              <a:gd name="connsiteX135" fmla="*/ 3568889 w 3821373"/>
              <a:gd name="connsiteY135" fmla="*/ 738216 h 2648903"/>
              <a:gd name="connsiteX136" fmla="*/ 3493827 w 3821373"/>
              <a:gd name="connsiteY136" fmla="*/ 745040 h 2648903"/>
              <a:gd name="connsiteX137" fmla="*/ 3384645 w 3821373"/>
              <a:gd name="connsiteY137" fmla="*/ 765512 h 2648903"/>
              <a:gd name="connsiteX138" fmla="*/ 3364173 w 3821373"/>
              <a:gd name="connsiteY138" fmla="*/ 779159 h 2648903"/>
              <a:gd name="connsiteX139" fmla="*/ 3343701 w 3821373"/>
              <a:gd name="connsiteY139" fmla="*/ 785983 h 2648903"/>
              <a:gd name="connsiteX140" fmla="*/ 3323230 w 3821373"/>
              <a:gd name="connsiteY140" fmla="*/ 799631 h 2648903"/>
              <a:gd name="connsiteX141" fmla="*/ 3275462 w 3821373"/>
              <a:gd name="connsiteY141" fmla="*/ 813279 h 2648903"/>
              <a:gd name="connsiteX142" fmla="*/ 3254991 w 3821373"/>
              <a:gd name="connsiteY142" fmla="*/ 854222 h 2648903"/>
              <a:gd name="connsiteX143" fmla="*/ 3234519 w 3821373"/>
              <a:gd name="connsiteY143" fmla="*/ 895165 h 2648903"/>
              <a:gd name="connsiteX144" fmla="*/ 3214048 w 3821373"/>
              <a:gd name="connsiteY144" fmla="*/ 936109 h 2648903"/>
              <a:gd name="connsiteX145" fmla="*/ 3207224 w 3821373"/>
              <a:gd name="connsiteY145" fmla="*/ 956580 h 2648903"/>
              <a:gd name="connsiteX146" fmla="*/ 3193576 w 3821373"/>
              <a:gd name="connsiteY146" fmla="*/ 977052 h 2648903"/>
              <a:gd name="connsiteX147" fmla="*/ 3179928 w 3821373"/>
              <a:gd name="connsiteY147" fmla="*/ 1017995 h 2648903"/>
              <a:gd name="connsiteX148" fmla="*/ 3166280 w 3821373"/>
              <a:gd name="connsiteY148" fmla="*/ 1045291 h 2648903"/>
              <a:gd name="connsiteX149" fmla="*/ 3138985 w 3821373"/>
              <a:gd name="connsiteY149" fmla="*/ 1134001 h 2648903"/>
              <a:gd name="connsiteX150" fmla="*/ 3125337 w 3821373"/>
              <a:gd name="connsiteY150" fmla="*/ 1161297 h 2648903"/>
              <a:gd name="connsiteX151" fmla="*/ 3104865 w 3821373"/>
              <a:gd name="connsiteY151" fmla="*/ 1522962 h 2648903"/>
              <a:gd name="connsiteX152" fmla="*/ 3084394 w 3821373"/>
              <a:gd name="connsiteY152" fmla="*/ 1563906 h 2648903"/>
              <a:gd name="connsiteX153" fmla="*/ 3063922 w 3821373"/>
              <a:gd name="connsiteY153" fmla="*/ 1604849 h 2648903"/>
              <a:gd name="connsiteX154" fmla="*/ 3036627 w 3821373"/>
              <a:gd name="connsiteY154" fmla="*/ 1611673 h 2648903"/>
              <a:gd name="connsiteX155" fmla="*/ 2995683 w 3821373"/>
              <a:gd name="connsiteY155" fmla="*/ 1632145 h 2648903"/>
              <a:gd name="connsiteX156" fmla="*/ 2879677 w 3821373"/>
              <a:gd name="connsiteY156" fmla="*/ 1625321 h 2648903"/>
              <a:gd name="connsiteX157" fmla="*/ 2736376 w 3821373"/>
              <a:gd name="connsiteY157" fmla="*/ 1618497 h 2648903"/>
              <a:gd name="connsiteX158" fmla="*/ 2709080 w 3821373"/>
              <a:gd name="connsiteY158" fmla="*/ 1611673 h 2648903"/>
              <a:gd name="connsiteX159" fmla="*/ 2627194 w 3821373"/>
              <a:gd name="connsiteY159" fmla="*/ 1598025 h 2648903"/>
              <a:gd name="connsiteX160" fmla="*/ 2579427 w 3821373"/>
              <a:gd name="connsiteY160" fmla="*/ 1577554 h 2648903"/>
              <a:gd name="connsiteX161" fmla="*/ 2558955 w 3821373"/>
              <a:gd name="connsiteY161" fmla="*/ 1570730 h 2648903"/>
              <a:gd name="connsiteX162" fmla="*/ 2538483 w 3821373"/>
              <a:gd name="connsiteY162" fmla="*/ 1557082 h 2648903"/>
              <a:gd name="connsiteX163" fmla="*/ 2518012 w 3821373"/>
              <a:gd name="connsiteY163" fmla="*/ 1550258 h 2648903"/>
              <a:gd name="connsiteX164" fmla="*/ 2470245 w 3821373"/>
              <a:gd name="connsiteY164" fmla="*/ 1529786 h 2648903"/>
              <a:gd name="connsiteX165" fmla="*/ 2272352 w 3821373"/>
              <a:gd name="connsiteY165" fmla="*/ 1543434 h 2648903"/>
              <a:gd name="connsiteX166" fmla="*/ 2204113 w 3821373"/>
              <a:gd name="connsiteY166" fmla="*/ 1550258 h 2648903"/>
              <a:gd name="connsiteX167" fmla="*/ 2074459 w 3821373"/>
              <a:gd name="connsiteY167" fmla="*/ 1570730 h 2648903"/>
              <a:gd name="connsiteX168" fmla="*/ 2047164 w 3821373"/>
              <a:gd name="connsiteY168" fmla="*/ 1584377 h 2648903"/>
              <a:gd name="connsiteX169" fmla="*/ 2026692 w 3821373"/>
              <a:gd name="connsiteY169" fmla="*/ 1591201 h 2648903"/>
              <a:gd name="connsiteX170" fmla="*/ 1985749 w 3821373"/>
              <a:gd name="connsiteY170" fmla="*/ 1611673 h 2648903"/>
              <a:gd name="connsiteX171" fmla="*/ 1944806 w 3821373"/>
              <a:gd name="connsiteY171" fmla="*/ 1638968 h 2648903"/>
              <a:gd name="connsiteX172" fmla="*/ 1924334 w 3821373"/>
              <a:gd name="connsiteY172" fmla="*/ 1652616 h 2648903"/>
              <a:gd name="connsiteX173" fmla="*/ 1876567 w 3821373"/>
              <a:gd name="connsiteY173" fmla="*/ 1673088 h 2648903"/>
              <a:gd name="connsiteX174" fmla="*/ 1856095 w 3821373"/>
              <a:gd name="connsiteY174" fmla="*/ 1693559 h 2648903"/>
              <a:gd name="connsiteX175" fmla="*/ 1835624 w 3821373"/>
              <a:gd name="connsiteY175" fmla="*/ 1700383 h 2648903"/>
              <a:gd name="connsiteX176" fmla="*/ 1794680 w 3821373"/>
              <a:gd name="connsiteY176" fmla="*/ 1720855 h 2648903"/>
              <a:gd name="connsiteX177" fmla="*/ 1781033 w 3821373"/>
              <a:gd name="connsiteY177" fmla="*/ 1741327 h 2648903"/>
              <a:gd name="connsiteX178" fmla="*/ 1760561 w 3821373"/>
              <a:gd name="connsiteY178" fmla="*/ 1748151 h 2648903"/>
              <a:gd name="connsiteX179" fmla="*/ 1740089 w 3821373"/>
              <a:gd name="connsiteY179" fmla="*/ 1761798 h 2648903"/>
              <a:gd name="connsiteX180" fmla="*/ 1719618 w 3821373"/>
              <a:gd name="connsiteY180" fmla="*/ 1768622 h 2648903"/>
              <a:gd name="connsiteX181" fmla="*/ 1678674 w 3821373"/>
              <a:gd name="connsiteY181" fmla="*/ 1789094 h 2648903"/>
              <a:gd name="connsiteX182" fmla="*/ 1637731 w 3821373"/>
              <a:gd name="connsiteY182" fmla="*/ 1809565 h 2648903"/>
              <a:gd name="connsiteX183" fmla="*/ 1617259 w 3821373"/>
              <a:gd name="connsiteY183" fmla="*/ 1823213 h 2648903"/>
              <a:gd name="connsiteX184" fmla="*/ 1576316 w 3821373"/>
              <a:gd name="connsiteY184" fmla="*/ 1836861 h 2648903"/>
              <a:gd name="connsiteX185" fmla="*/ 1549021 w 3821373"/>
              <a:gd name="connsiteY185" fmla="*/ 1850509 h 2648903"/>
              <a:gd name="connsiteX186" fmla="*/ 1521725 w 3821373"/>
              <a:gd name="connsiteY186" fmla="*/ 1857333 h 2648903"/>
              <a:gd name="connsiteX187" fmla="*/ 1487606 w 3821373"/>
              <a:gd name="connsiteY187" fmla="*/ 1870980 h 2648903"/>
              <a:gd name="connsiteX188" fmla="*/ 1467134 w 3821373"/>
              <a:gd name="connsiteY188" fmla="*/ 1877804 h 2648903"/>
              <a:gd name="connsiteX189" fmla="*/ 1446662 w 3821373"/>
              <a:gd name="connsiteY189" fmla="*/ 1891452 h 2648903"/>
              <a:gd name="connsiteX190" fmla="*/ 1426191 w 3821373"/>
              <a:gd name="connsiteY190" fmla="*/ 1898276 h 2648903"/>
              <a:gd name="connsiteX191" fmla="*/ 1405719 w 3821373"/>
              <a:gd name="connsiteY191" fmla="*/ 1911924 h 2648903"/>
              <a:gd name="connsiteX192" fmla="*/ 1385248 w 3821373"/>
              <a:gd name="connsiteY192" fmla="*/ 1918748 h 2648903"/>
              <a:gd name="connsiteX193" fmla="*/ 1357952 w 3821373"/>
              <a:gd name="connsiteY193" fmla="*/ 1932395 h 2648903"/>
              <a:gd name="connsiteX194" fmla="*/ 1317009 w 3821373"/>
              <a:gd name="connsiteY194" fmla="*/ 1959691 h 2648903"/>
              <a:gd name="connsiteX195" fmla="*/ 1276065 w 3821373"/>
              <a:gd name="connsiteY195" fmla="*/ 1986986 h 2648903"/>
              <a:gd name="connsiteX196" fmla="*/ 1255594 w 3821373"/>
              <a:gd name="connsiteY196" fmla="*/ 2000634 h 2648903"/>
              <a:gd name="connsiteX197" fmla="*/ 1228298 w 3821373"/>
              <a:gd name="connsiteY197" fmla="*/ 2041577 h 2648903"/>
              <a:gd name="connsiteX198" fmla="*/ 1207827 w 3821373"/>
              <a:gd name="connsiteY198" fmla="*/ 2048401 h 2648903"/>
              <a:gd name="connsiteX199" fmla="*/ 1187355 w 3821373"/>
              <a:gd name="connsiteY199" fmla="*/ 2089345 h 2648903"/>
              <a:gd name="connsiteX200" fmla="*/ 1180531 w 3821373"/>
              <a:gd name="connsiteY200" fmla="*/ 2109816 h 2648903"/>
              <a:gd name="connsiteX201" fmla="*/ 1160059 w 3821373"/>
              <a:gd name="connsiteY201" fmla="*/ 2150759 h 2648903"/>
              <a:gd name="connsiteX202" fmla="*/ 1139588 w 3821373"/>
              <a:gd name="connsiteY202" fmla="*/ 2416891 h 2648903"/>
              <a:gd name="connsiteX203" fmla="*/ 1132764 w 3821373"/>
              <a:gd name="connsiteY203" fmla="*/ 2519249 h 2648903"/>
              <a:gd name="connsiteX204" fmla="*/ 1119116 w 3821373"/>
              <a:gd name="connsiteY204" fmla="*/ 2546545 h 2648903"/>
              <a:gd name="connsiteX205" fmla="*/ 1098645 w 3821373"/>
              <a:gd name="connsiteY205" fmla="*/ 2587488 h 2648903"/>
              <a:gd name="connsiteX206" fmla="*/ 1091821 w 3821373"/>
              <a:gd name="connsiteY206" fmla="*/ 2607959 h 2648903"/>
              <a:gd name="connsiteX207" fmla="*/ 1071349 w 3821373"/>
              <a:gd name="connsiteY207" fmla="*/ 2648903 h 2648903"/>
              <a:gd name="connsiteX208" fmla="*/ 1030406 w 3821373"/>
              <a:gd name="connsiteY208" fmla="*/ 2635255 h 2648903"/>
              <a:gd name="connsiteX209" fmla="*/ 996286 w 3821373"/>
              <a:gd name="connsiteY209" fmla="*/ 2621607 h 2648903"/>
              <a:gd name="connsiteX210" fmla="*/ 968991 w 3821373"/>
              <a:gd name="connsiteY210" fmla="*/ 2614783 h 2648903"/>
              <a:gd name="connsiteX211" fmla="*/ 941695 w 3821373"/>
              <a:gd name="connsiteY211" fmla="*/ 2601136 h 2648903"/>
              <a:gd name="connsiteX212" fmla="*/ 921224 w 3821373"/>
              <a:gd name="connsiteY212" fmla="*/ 2594312 h 2648903"/>
              <a:gd name="connsiteX213" fmla="*/ 900752 w 3821373"/>
              <a:gd name="connsiteY213" fmla="*/ 2580664 h 2648903"/>
              <a:gd name="connsiteX214" fmla="*/ 866633 w 3821373"/>
              <a:gd name="connsiteY214" fmla="*/ 2573840 h 2648903"/>
              <a:gd name="connsiteX215" fmla="*/ 839337 w 3821373"/>
              <a:gd name="connsiteY215" fmla="*/ 2560192 h 2648903"/>
              <a:gd name="connsiteX216" fmla="*/ 798394 w 3821373"/>
              <a:gd name="connsiteY216" fmla="*/ 2546545 h 2648903"/>
              <a:gd name="connsiteX217" fmla="*/ 771098 w 3821373"/>
              <a:gd name="connsiteY217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25816 w 3821373"/>
              <a:gd name="connsiteY39" fmla="*/ 1790561 h 2648903"/>
              <a:gd name="connsiteX40" fmla="*/ 1114471 w 3821373"/>
              <a:gd name="connsiteY40" fmla="*/ 1683646 h 2648903"/>
              <a:gd name="connsiteX41" fmla="*/ 1364776 w 3821373"/>
              <a:gd name="connsiteY41" fmla="*/ 1495667 h 2648903"/>
              <a:gd name="connsiteX42" fmla="*/ 1378424 w 3821373"/>
              <a:gd name="connsiteY42" fmla="*/ 1447900 h 2648903"/>
              <a:gd name="connsiteX43" fmla="*/ 1398895 w 3821373"/>
              <a:gd name="connsiteY43" fmla="*/ 1325070 h 2648903"/>
              <a:gd name="connsiteX44" fmla="*/ 1405719 w 3821373"/>
              <a:gd name="connsiteY44" fmla="*/ 1270479 h 2648903"/>
              <a:gd name="connsiteX45" fmla="*/ 1419367 w 3821373"/>
              <a:gd name="connsiteY45" fmla="*/ 1236359 h 2648903"/>
              <a:gd name="connsiteX46" fmla="*/ 1439839 w 3821373"/>
              <a:gd name="connsiteY46" fmla="*/ 1188592 h 2648903"/>
              <a:gd name="connsiteX47" fmla="*/ 1467134 w 3821373"/>
              <a:gd name="connsiteY47" fmla="*/ 1147649 h 2648903"/>
              <a:gd name="connsiteX48" fmla="*/ 1494430 w 3821373"/>
              <a:gd name="connsiteY48" fmla="*/ 1106706 h 2648903"/>
              <a:gd name="connsiteX49" fmla="*/ 1508077 w 3821373"/>
              <a:gd name="connsiteY49" fmla="*/ 1086234 h 2648903"/>
              <a:gd name="connsiteX50" fmla="*/ 1528549 w 3821373"/>
              <a:gd name="connsiteY50" fmla="*/ 1072586 h 2648903"/>
              <a:gd name="connsiteX51" fmla="*/ 1535373 w 3821373"/>
              <a:gd name="connsiteY51" fmla="*/ 1052115 h 2648903"/>
              <a:gd name="connsiteX52" fmla="*/ 1569492 w 3821373"/>
              <a:gd name="connsiteY52" fmla="*/ 1011171 h 2648903"/>
              <a:gd name="connsiteX53" fmla="*/ 1576316 w 3821373"/>
              <a:gd name="connsiteY53" fmla="*/ 990700 h 2648903"/>
              <a:gd name="connsiteX54" fmla="*/ 1603612 w 3821373"/>
              <a:gd name="connsiteY54" fmla="*/ 949756 h 2648903"/>
              <a:gd name="connsiteX55" fmla="*/ 1617259 w 3821373"/>
              <a:gd name="connsiteY55" fmla="*/ 929285 h 2648903"/>
              <a:gd name="connsiteX56" fmla="*/ 1637731 w 3821373"/>
              <a:gd name="connsiteY56" fmla="*/ 908813 h 2648903"/>
              <a:gd name="connsiteX57" fmla="*/ 1644555 w 3821373"/>
              <a:gd name="connsiteY57" fmla="*/ 888342 h 2648903"/>
              <a:gd name="connsiteX58" fmla="*/ 1658203 w 3821373"/>
              <a:gd name="connsiteY58" fmla="*/ 861046 h 2648903"/>
              <a:gd name="connsiteX59" fmla="*/ 1665027 w 3821373"/>
              <a:gd name="connsiteY59" fmla="*/ 820103 h 2648903"/>
              <a:gd name="connsiteX60" fmla="*/ 1651379 w 3821373"/>
              <a:gd name="connsiteY60" fmla="*/ 540324 h 2648903"/>
              <a:gd name="connsiteX61" fmla="*/ 1610436 w 3821373"/>
              <a:gd name="connsiteY61" fmla="*/ 553971 h 2648903"/>
              <a:gd name="connsiteX62" fmla="*/ 1610436 w 3821373"/>
              <a:gd name="connsiteY62" fmla="*/ 431142 h 2648903"/>
              <a:gd name="connsiteX63" fmla="*/ 1583140 w 3821373"/>
              <a:gd name="connsiteY63" fmla="*/ 424318 h 2648903"/>
              <a:gd name="connsiteX64" fmla="*/ 1562668 w 3821373"/>
              <a:gd name="connsiteY64" fmla="*/ 410670 h 2648903"/>
              <a:gd name="connsiteX65" fmla="*/ 1521725 w 3821373"/>
              <a:gd name="connsiteY65" fmla="*/ 397022 h 2648903"/>
              <a:gd name="connsiteX66" fmla="*/ 1501254 w 3821373"/>
              <a:gd name="connsiteY66" fmla="*/ 356079 h 2648903"/>
              <a:gd name="connsiteX67" fmla="*/ 1473958 w 3821373"/>
              <a:gd name="connsiteY67" fmla="*/ 294664 h 2648903"/>
              <a:gd name="connsiteX68" fmla="*/ 1453486 w 3821373"/>
              <a:gd name="connsiteY68" fmla="*/ 287840 h 2648903"/>
              <a:gd name="connsiteX69" fmla="*/ 1446662 w 3821373"/>
              <a:gd name="connsiteY69" fmla="*/ 267368 h 2648903"/>
              <a:gd name="connsiteX70" fmla="*/ 1433015 w 3821373"/>
              <a:gd name="connsiteY70" fmla="*/ 233249 h 2648903"/>
              <a:gd name="connsiteX71" fmla="*/ 1460310 w 3821373"/>
              <a:gd name="connsiteY71" fmla="*/ 103595 h 2648903"/>
              <a:gd name="connsiteX72" fmla="*/ 1487606 w 3821373"/>
              <a:gd name="connsiteY72" fmla="*/ 96771 h 2648903"/>
              <a:gd name="connsiteX73" fmla="*/ 1508077 w 3821373"/>
              <a:gd name="connsiteY73" fmla="*/ 83124 h 2648903"/>
              <a:gd name="connsiteX74" fmla="*/ 1528549 w 3821373"/>
              <a:gd name="connsiteY74" fmla="*/ 76300 h 2648903"/>
              <a:gd name="connsiteX75" fmla="*/ 1555845 w 3821373"/>
              <a:gd name="connsiteY75" fmla="*/ 62652 h 2648903"/>
              <a:gd name="connsiteX76" fmla="*/ 1658203 w 3821373"/>
              <a:gd name="connsiteY76" fmla="*/ 69476 h 2648903"/>
              <a:gd name="connsiteX77" fmla="*/ 1705970 w 3821373"/>
              <a:gd name="connsiteY77" fmla="*/ 83124 h 2648903"/>
              <a:gd name="connsiteX78" fmla="*/ 1753737 w 3821373"/>
              <a:gd name="connsiteY78" fmla="*/ 89948 h 2648903"/>
              <a:gd name="connsiteX79" fmla="*/ 1821976 w 3821373"/>
              <a:gd name="connsiteY79" fmla="*/ 110419 h 2648903"/>
              <a:gd name="connsiteX80" fmla="*/ 1903862 w 3821373"/>
              <a:gd name="connsiteY80" fmla="*/ 130891 h 2648903"/>
              <a:gd name="connsiteX81" fmla="*/ 2033516 w 3821373"/>
              <a:gd name="connsiteY81" fmla="*/ 137715 h 2648903"/>
              <a:gd name="connsiteX82" fmla="*/ 2374710 w 3821373"/>
              <a:gd name="connsiteY82" fmla="*/ 130891 h 2648903"/>
              <a:gd name="connsiteX83" fmla="*/ 2402006 w 3821373"/>
              <a:gd name="connsiteY83" fmla="*/ 117243 h 2648903"/>
              <a:gd name="connsiteX84" fmla="*/ 2422477 w 3821373"/>
              <a:gd name="connsiteY84" fmla="*/ 110419 h 2648903"/>
              <a:gd name="connsiteX85" fmla="*/ 2463421 w 3821373"/>
              <a:gd name="connsiteY85" fmla="*/ 89948 h 2648903"/>
              <a:gd name="connsiteX86" fmla="*/ 2504364 w 3821373"/>
              <a:gd name="connsiteY86" fmla="*/ 69476 h 2648903"/>
              <a:gd name="connsiteX87" fmla="*/ 2524836 w 3821373"/>
              <a:gd name="connsiteY87" fmla="*/ 55828 h 2648903"/>
              <a:gd name="connsiteX88" fmla="*/ 2545307 w 3821373"/>
              <a:gd name="connsiteY88" fmla="*/ 49004 h 2648903"/>
              <a:gd name="connsiteX89" fmla="*/ 2586251 w 3821373"/>
              <a:gd name="connsiteY89" fmla="*/ 28533 h 2648903"/>
              <a:gd name="connsiteX90" fmla="*/ 2613546 w 3821373"/>
              <a:gd name="connsiteY90" fmla="*/ 8061 h 2648903"/>
              <a:gd name="connsiteX91" fmla="*/ 2722728 w 3821373"/>
              <a:gd name="connsiteY91" fmla="*/ 8061 h 2648903"/>
              <a:gd name="connsiteX92" fmla="*/ 2763671 w 3821373"/>
              <a:gd name="connsiteY92" fmla="*/ 42180 h 2648903"/>
              <a:gd name="connsiteX93" fmla="*/ 2784143 w 3821373"/>
              <a:gd name="connsiteY93" fmla="*/ 49004 h 2648903"/>
              <a:gd name="connsiteX94" fmla="*/ 2811439 w 3821373"/>
              <a:gd name="connsiteY94" fmla="*/ 83124 h 2648903"/>
              <a:gd name="connsiteX95" fmla="*/ 2825086 w 3821373"/>
              <a:gd name="connsiteY95" fmla="*/ 103595 h 2648903"/>
              <a:gd name="connsiteX96" fmla="*/ 2831910 w 3821373"/>
              <a:gd name="connsiteY96" fmla="*/ 124067 h 2648903"/>
              <a:gd name="connsiteX97" fmla="*/ 2852382 w 3821373"/>
              <a:gd name="connsiteY97" fmla="*/ 130891 h 2648903"/>
              <a:gd name="connsiteX98" fmla="*/ 2859206 w 3821373"/>
              <a:gd name="connsiteY98" fmla="*/ 151362 h 2648903"/>
              <a:gd name="connsiteX99" fmla="*/ 2879677 w 3821373"/>
              <a:gd name="connsiteY99" fmla="*/ 158186 h 2648903"/>
              <a:gd name="connsiteX100" fmla="*/ 2920621 w 3821373"/>
              <a:gd name="connsiteY100" fmla="*/ 178658 h 2648903"/>
              <a:gd name="connsiteX101" fmla="*/ 2941092 w 3821373"/>
              <a:gd name="connsiteY101" fmla="*/ 192306 h 2648903"/>
              <a:gd name="connsiteX102" fmla="*/ 2961564 w 3821373"/>
              <a:gd name="connsiteY102" fmla="*/ 199130 h 2648903"/>
              <a:gd name="connsiteX103" fmla="*/ 2968388 w 3821373"/>
              <a:gd name="connsiteY103" fmla="*/ 219601 h 2648903"/>
              <a:gd name="connsiteX104" fmla="*/ 3002507 w 3821373"/>
              <a:gd name="connsiteY104" fmla="*/ 233249 h 2648903"/>
              <a:gd name="connsiteX105" fmla="*/ 3043451 w 3821373"/>
              <a:gd name="connsiteY105" fmla="*/ 246897 h 2648903"/>
              <a:gd name="connsiteX106" fmla="*/ 3070746 w 3821373"/>
              <a:gd name="connsiteY106" fmla="*/ 287840 h 2648903"/>
              <a:gd name="connsiteX107" fmla="*/ 3098042 w 3821373"/>
              <a:gd name="connsiteY107" fmla="*/ 301488 h 2648903"/>
              <a:gd name="connsiteX108" fmla="*/ 3118513 w 3821373"/>
              <a:gd name="connsiteY108" fmla="*/ 308312 h 2648903"/>
              <a:gd name="connsiteX109" fmla="*/ 3159457 w 3821373"/>
              <a:gd name="connsiteY109" fmla="*/ 328783 h 2648903"/>
              <a:gd name="connsiteX110" fmla="*/ 3179928 w 3821373"/>
              <a:gd name="connsiteY110" fmla="*/ 342431 h 2648903"/>
              <a:gd name="connsiteX111" fmla="*/ 3220871 w 3821373"/>
              <a:gd name="connsiteY111" fmla="*/ 356079 h 2648903"/>
              <a:gd name="connsiteX112" fmla="*/ 3241343 w 3821373"/>
              <a:gd name="connsiteY112" fmla="*/ 369727 h 2648903"/>
              <a:gd name="connsiteX113" fmla="*/ 3282286 w 3821373"/>
              <a:gd name="connsiteY113" fmla="*/ 390198 h 2648903"/>
              <a:gd name="connsiteX114" fmla="*/ 3289110 w 3821373"/>
              <a:gd name="connsiteY114" fmla="*/ 410670 h 2648903"/>
              <a:gd name="connsiteX115" fmla="*/ 3309582 w 3821373"/>
              <a:gd name="connsiteY115" fmla="*/ 417494 h 2648903"/>
              <a:gd name="connsiteX116" fmla="*/ 3350525 w 3821373"/>
              <a:gd name="connsiteY116" fmla="*/ 437965 h 2648903"/>
              <a:gd name="connsiteX117" fmla="*/ 3357349 w 3821373"/>
              <a:gd name="connsiteY117" fmla="*/ 458437 h 2648903"/>
              <a:gd name="connsiteX118" fmla="*/ 3377821 w 3821373"/>
              <a:gd name="connsiteY118" fmla="*/ 465261 h 2648903"/>
              <a:gd name="connsiteX119" fmla="*/ 3398292 w 3821373"/>
              <a:gd name="connsiteY119" fmla="*/ 478909 h 2648903"/>
              <a:gd name="connsiteX120" fmla="*/ 3418764 w 3821373"/>
              <a:gd name="connsiteY120" fmla="*/ 485733 h 2648903"/>
              <a:gd name="connsiteX121" fmla="*/ 3439236 w 3821373"/>
              <a:gd name="connsiteY121" fmla="*/ 499380 h 2648903"/>
              <a:gd name="connsiteX122" fmla="*/ 3459707 w 3821373"/>
              <a:gd name="connsiteY122" fmla="*/ 506204 h 2648903"/>
              <a:gd name="connsiteX123" fmla="*/ 3500651 w 3821373"/>
              <a:gd name="connsiteY123" fmla="*/ 526676 h 2648903"/>
              <a:gd name="connsiteX124" fmla="*/ 3514298 w 3821373"/>
              <a:gd name="connsiteY124" fmla="*/ 547148 h 2648903"/>
              <a:gd name="connsiteX125" fmla="*/ 3589361 w 3821373"/>
              <a:gd name="connsiteY125" fmla="*/ 567619 h 2648903"/>
              <a:gd name="connsiteX126" fmla="*/ 3609833 w 3821373"/>
              <a:gd name="connsiteY126" fmla="*/ 581267 h 2648903"/>
              <a:gd name="connsiteX127" fmla="*/ 3759958 w 3821373"/>
              <a:gd name="connsiteY127" fmla="*/ 594915 h 2648903"/>
              <a:gd name="connsiteX128" fmla="*/ 3780430 w 3821373"/>
              <a:gd name="connsiteY128" fmla="*/ 608562 h 2648903"/>
              <a:gd name="connsiteX129" fmla="*/ 3800901 w 3821373"/>
              <a:gd name="connsiteY129" fmla="*/ 615386 h 2648903"/>
              <a:gd name="connsiteX130" fmla="*/ 3807725 w 3821373"/>
              <a:gd name="connsiteY130" fmla="*/ 635858 h 2648903"/>
              <a:gd name="connsiteX131" fmla="*/ 3821373 w 3821373"/>
              <a:gd name="connsiteY131" fmla="*/ 656330 h 2648903"/>
              <a:gd name="connsiteX132" fmla="*/ 3807725 w 3821373"/>
              <a:gd name="connsiteY132" fmla="*/ 697273 h 2648903"/>
              <a:gd name="connsiteX133" fmla="*/ 3787254 w 3821373"/>
              <a:gd name="connsiteY133" fmla="*/ 717745 h 2648903"/>
              <a:gd name="connsiteX134" fmla="*/ 3766782 w 3821373"/>
              <a:gd name="connsiteY134" fmla="*/ 724568 h 2648903"/>
              <a:gd name="connsiteX135" fmla="*/ 3568889 w 3821373"/>
              <a:gd name="connsiteY135" fmla="*/ 738216 h 2648903"/>
              <a:gd name="connsiteX136" fmla="*/ 3493827 w 3821373"/>
              <a:gd name="connsiteY136" fmla="*/ 745040 h 2648903"/>
              <a:gd name="connsiteX137" fmla="*/ 3384645 w 3821373"/>
              <a:gd name="connsiteY137" fmla="*/ 765512 h 2648903"/>
              <a:gd name="connsiteX138" fmla="*/ 3364173 w 3821373"/>
              <a:gd name="connsiteY138" fmla="*/ 779159 h 2648903"/>
              <a:gd name="connsiteX139" fmla="*/ 3343701 w 3821373"/>
              <a:gd name="connsiteY139" fmla="*/ 785983 h 2648903"/>
              <a:gd name="connsiteX140" fmla="*/ 3323230 w 3821373"/>
              <a:gd name="connsiteY140" fmla="*/ 799631 h 2648903"/>
              <a:gd name="connsiteX141" fmla="*/ 3275462 w 3821373"/>
              <a:gd name="connsiteY141" fmla="*/ 813279 h 2648903"/>
              <a:gd name="connsiteX142" fmla="*/ 3254991 w 3821373"/>
              <a:gd name="connsiteY142" fmla="*/ 854222 h 2648903"/>
              <a:gd name="connsiteX143" fmla="*/ 3234519 w 3821373"/>
              <a:gd name="connsiteY143" fmla="*/ 895165 h 2648903"/>
              <a:gd name="connsiteX144" fmla="*/ 3214048 w 3821373"/>
              <a:gd name="connsiteY144" fmla="*/ 936109 h 2648903"/>
              <a:gd name="connsiteX145" fmla="*/ 3207224 w 3821373"/>
              <a:gd name="connsiteY145" fmla="*/ 956580 h 2648903"/>
              <a:gd name="connsiteX146" fmla="*/ 3193576 w 3821373"/>
              <a:gd name="connsiteY146" fmla="*/ 977052 h 2648903"/>
              <a:gd name="connsiteX147" fmla="*/ 3179928 w 3821373"/>
              <a:gd name="connsiteY147" fmla="*/ 1017995 h 2648903"/>
              <a:gd name="connsiteX148" fmla="*/ 3166280 w 3821373"/>
              <a:gd name="connsiteY148" fmla="*/ 1045291 h 2648903"/>
              <a:gd name="connsiteX149" fmla="*/ 3138985 w 3821373"/>
              <a:gd name="connsiteY149" fmla="*/ 1134001 h 2648903"/>
              <a:gd name="connsiteX150" fmla="*/ 3125337 w 3821373"/>
              <a:gd name="connsiteY150" fmla="*/ 1161297 h 2648903"/>
              <a:gd name="connsiteX151" fmla="*/ 3104865 w 3821373"/>
              <a:gd name="connsiteY151" fmla="*/ 1522962 h 2648903"/>
              <a:gd name="connsiteX152" fmla="*/ 3084394 w 3821373"/>
              <a:gd name="connsiteY152" fmla="*/ 1563906 h 2648903"/>
              <a:gd name="connsiteX153" fmla="*/ 3063922 w 3821373"/>
              <a:gd name="connsiteY153" fmla="*/ 1604849 h 2648903"/>
              <a:gd name="connsiteX154" fmla="*/ 3036627 w 3821373"/>
              <a:gd name="connsiteY154" fmla="*/ 1611673 h 2648903"/>
              <a:gd name="connsiteX155" fmla="*/ 2995683 w 3821373"/>
              <a:gd name="connsiteY155" fmla="*/ 1632145 h 2648903"/>
              <a:gd name="connsiteX156" fmla="*/ 2879677 w 3821373"/>
              <a:gd name="connsiteY156" fmla="*/ 1625321 h 2648903"/>
              <a:gd name="connsiteX157" fmla="*/ 2736376 w 3821373"/>
              <a:gd name="connsiteY157" fmla="*/ 1618497 h 2648903"/>
              <a:gd name="connsiteX158" fmla="*/ 2709080 w 3821373"/>
              <a:gd name="connsiteY158" fmla="*/ 1611673 h 2648903"/>
              <a:gd name="connsiteX159" fmla="*/ 2627194 w 3821373"/>
              <a:gd name="connsiteY159" fmla="*/ 1598025 h 2648903"/>
              <a:gd name="connsiteX160" fmla="*/ 2579427 w 3821373"/>
              <a:gd name="connsiteY160" fmla="*/ 1577554 h 2648903"/>
              <a:gd name="connsiteX161" fmla="*/ 2558955 w 3821373"/>
              <a:gd name="connsiteY161" fmla="*/ 1570730 h 2648903"/>
              <a:gd name="connsiteX162" fmla="*/ 2538483 w 3821373"/>
              <a:gd name="connsiteY162" fmla="*/ 1557082 h 2648903"/>
              <a:gd name="connsiteX163" fmla="*/ 2518012 w 3821373"/>
              <a:gd name="connsiteY163" fmla="*/ 1550258 h 2648903"/>
              <a:gd name="connsiteX164" fmla="*/ 2470245 w 3821373"/>
              <a:gd name="connsiteY164" fmla="*/ 1529786 h 2648903"/>
              <a:gd name="connsiteX165" fmla="*/ 2272352 w 3821373"/>
              <a:gd name="connsiteY165" fmla="*/ 1543434 h 2648903"/>
              <a:gd name="connsiteX166" fmla="*/ 2204113 w 3821373"/>
              <a:gd name="connsiteY166" fmla="*/ 1550258 h 2648903"/>
              <a:gd name="connsiteX167" fmla="*/ 2074459 w 3821373"/>
              <a:gd name="connsiteY167" fmla="*/ 1570730 h 2648903"/>
              <a:gd name="connsiteX168" fmla="*/ 2047164 w 3821373"/>
              <a:gd name="connsiteY168" fmla="*/ 1584377 h 2648903"/>
              <a:gd name="connsiteX169" fmla="*/ 2026692 w 3821373"/>
              <a:gd name="connsiteY169" fmla="*/ 1591201 h 2648903"/>
              <a:gd name="connsiteX170" fmla="*/ 1985749 w 3821373"/>
              <a:gd name="connsiteY170" fmla="*/ 1611673 h 2648903"/>
              <a:gd name="connsiteX171" fmla="*/ 1944806 w 3821373"/>
              <a:gd name="connsiteY171" fmla="*/ 1638968 h 2648903"/>
              <a:gd name="connsiteX172" fmla="*/ 1924334 w 3821373"/>
              <a:gd name="connsiteY172" fmla="*/ 1652616 h 2648903"/>
              <a:gd name="connsiteX173" fmla="*/ 1876567 w 3821373"/>
              <a:gd name="connsiteY173" fmla="*/ 1673088 h 2648903"/>
              <a:gd name="connsiteX174" fmla="*/ 1856095 w 3821373"/>
              <a:gd name="connsiteY174" fmla="*/ 1693559 h 2648903"/>
              <a:gd name="connsiteX175" fmla="*/ 1835624 w 3821373"/>
              <a:gd name="connsiteY175" fmla="*/ 1700383 h 2648903"/>
              <a:gd name="connsiteX176" fmla="*/ 1794680 w 3821373"/>
              <a:gd name="connsiteY176" fmla="*/ 1720855 h 2648903"/>
              <a:gd name="connsiteX177" fmla="*/ 1781033 w 3821373"/>
              <a:gd name="connsiteY177" fmla="*/ 1741327 h 2648903"/>
              <a:gd name="connsiteX178" fmla="*/ 1760561 w 3821373"/>
              <a:gd name="connsiteY178" fmla="*/ 1748151 h 2648903"/>
              <a:gd name="connsiteX179" fmla="*/ 1740089 w 3821373"/>
              <a:gd name="connsiteY179" fmla="*/ 1761798 h 2648903"/>
              <a:gd name="connsiteX180" fmla="*/ 1719618 w 3821373"/>
              <a:gd name="connsiteY180" fmla="*/ 1768622 h 2648903"/>
              <a:gd name="connsiteX181" fmla="*/ 1678674 w 3821373"/>
              <a:gd name="connsiteY181" fmla="*/ 1789094 h 2648903"/>
              <a:gd name="connsiteX182" fmla="*/ 1637731 w 3821373"/>
              <a:gd name="connsiteY182" fmla="*/ 1809565 h 2648903"/>
              <a:gd name="connsiteX183" fmla="*/ 1617259 w 3821373"/>
              <a:gd name="connsiteY183" fmla="*/ 1823213 h 2648903"/>
              <a:gd name="connsiteX184" fmla="*/ 1576316 w 3821373"/>
              <a:gd name="connsiteY184" fmla="*/ 1836861 h 2648903"/>
              <a:gd name="connsiteX185" fmla="*/ 1549021 w 3821373"/>
              <a:gd name="connsiteY185" fmla="*/ 1850509 h 2648903"/>
              <a:gd name="connsiteX186" fmla="*/ 1521725 w 3821373"/>
              <a:gd name="connsiteY186" fmla="*/ 1857333 h 2648903"/>
              <a:gd name="connsiteX187" fmla="*/ 1487606 w 3821373"/>
              <a:gd name="connsiteY187" fmla="*/ 1870980 h 2648903"/>
              <a:gd name="connsiteX188" fmla="*/ 1467134 w 3821373"/>
              <a:gd name="connsiteY188" fmla="*/ 1877804 h 2648903"/>
              <a:gd name="connsiteX189" fmla="*/ 1446662 w 3821373"/>
              <a:gd name="connsiteY189" fmla="*/ 1891452 h 2648903"/>
              <a:gd name="connsiteX190" fmla="*/ 1426191 w 3821373"/>
              <a:gd name="connsiteY190" fmla="*/ 1898276 h 2648903"/>
              <a:gd name="connsiteX191" fmla="*/ 1405719 w 3821373"/>
              <a:gd name="connsiteY191" fmla="*/ 1911924 h 2648903"/>
              <a:gd name="connsiteX192" fmla="*/ 1385248 w 3821373"/>
              <a:gd name="connsiteY192" fmla="*/ 1918748 h 2648903"/>
              <a:gd name="connsiteX193" fmla="*/ 1357952 w 3821373"/>
              <a:gd name="connsiteY193" fmla="*/ 1932395 h 2648903"/>
              <a:gd name="connsiteX194" fmla="*/ 1317009 w 3821373"/>
              <a:gd name="connsiteY194" fmla="*/ 1959691 h 2648903"/>
              <a:gd name="connsiteX195" fmla="*/ 1276065 w 3821373"/>
              <a:gd name="connsiteY195" fmla="*/ 1986986 h 2648903"/>
              <a:gd name="connsiteX196" fmla="*/ 1255594 w 3821373"/>
              <a:gd name="connsiteY196" fmla="*/ 2000634 h 2648903"/>
              <a:gd name="connsiteX197" fmla="*/ 1228298 w 3821373"/>
              <a:gd name="connsiteY197" fmla="*/ 2041577 h 2648903"/>
              <a:gd name="connsiteX198" fmla="*/ 1207827 w 3821373"/>
              <a:gd name="connsiteY198" fmla="*/ 2048401 h 2648903"/>
              <a:gd name="connsiteX199" fmla="*/ 1187355 w 3821373"/>
              <a:gd name="connsiteY199" fmla="*/ 2089345 h 2648903"/>
              <a:gd name="connsiteX200" fmla="*/ 1180531 w 3821373"/>
              <a:gd name="connsiteY200" fmla="*/ 2109816 h 2648903"/>
              <a:gd name="connsiteX201" fmla="*/ 1160059 w 3821373"/>
              <a:gd name="connsiteY201" fmla="*/ 2150759 h 2648903"/>
              <a:gd name="connsiteX202" fmla="*/ 1139588 w 3821373"/>
              <a:gd name="connsiteY202" fmla="*/ 2416891 h 2648903"/>
              <a:gd name="connsiteX203" fmla="*/ 1132764 w 3821373"/>
              <a:gd name="connsiteY203" fmla="*/ 2519249 h 2648903"/>
              <a:gd name="connsiteX204" fmla="*/ 1119116 w 3821373"/>
              <a:gd name="connsiteY204" fmla="*/ 2546545 h 2648903"/>
              <a:gd name="connsiteX205" fmla="*/ 1098645 w 3821373"/>
              <a:gd name="connsiteY205" fmla="*/ 2587488 h 2648903"/>
              <a:gd name="connsiteX206" fmla="*/ 1091821 w 3821373"/>
              <a:gd name="connsiteY206" fmla="*/ 2607959 h 2648903"/>
              <a:gd name="connsiteX207" fmla="*/ 1071349 w 3821373"/>
              <a:gd name="connsiteY207" fmla="*/ 2648903 h 2648903"/>
              <a:gd name="connsiteX208" fmla="*/ 1030406 w 3821373"/>
              <a:gd name="connsiteY208" fmla="*/ 2635255 h 2648903"/>
              <a:gd name="connsiteX209" fmla="*/ 996286 w 3821373"/>
              <a:gd name="connsiteY209" fmla="*/ 2621607 h 2648903"/>
              <a:gd name="connsiteX210" fmla="*/ 968991 w 3821373"/>
              <a:gd name="connsiteY210" fmla="*/ 2614783 h 2648903"/>
              <a:gd name="connsiteX211" fmla="*/ 941695 w 3821373"/>
              <a:gd name="connsiteY211" fmla="*/ 2601136 h 2648903"/>
              <a:gd name="connsiteX212" fmla="*/ 921224 w 3821373"/>
              <a:gd name="connsiteY212" fmla="*/ 2594312 h 2648903"/>
              <a:gd name="connsiteX213" fmla="*/ 900752 w 3821373"/>
              <a:gd name="connsiteY213" fmla="*/ 2580664 h 2648903"/>
              <a:gd name="connsiteX214" fmla="*/ 866633 w 3821373"/>
              <a:gd name="connsiteY214" fmla="*/ 2573840 h 2648903"/>
              <a:gd name="connsiteX215" fmla="*/ 839337 w 3821373"/>
              <a:gd name="connsiteY215" fmla="*/ 2560192 h 2648903"/>
              <a:gd name="connsiteX216" fmla="*/ 798394 w 3821373"/>
              <a:gd name="connsiteY216" fmla="*/ 2546545 h 2648903"/>
              <a:gd name="connsiteX217" fmla="*/ 771098 w 3821373"/>
              <a:gd name="connsiteY217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457200 w 3821373"/>
              <a:gd name="connsiteY38" fmla="*/ 1864156 h 2648903"/>
              <a:gd name="connsiteX39" fmla="*/ 525816 w 3821373"/>
              <a:gd name="connsiteY39" fmla="*/ 1790561 h 2648903"/>
              <a:gd name="connsiteX40" fmla="*/ 1114471 w 3821373"/>
              <a:gd name="connsiteY40" fmla="*/ 1683646 h 2648903"/>
              <a:gd name="connsiteX41" fmla="*/ 1364776 w 3821373"/>
              <a:gd name="connsiteY41" fmla="*/ 1495667 h 2648903"/>
              <a:gd name="connsiteX42" fmla="*/ 1378424 w 3821373"/>
              <a:gd name="connsiteY42" fmla="*/ 1447900 h 2648903"/>
              <a:gd name="connsiteX43" fmla="*/ 1398895 w 3821373"/>
              <a:gd name="connsiteY43" fmla="*/ 1325070 h 2648903"/>
              <a:gd name="connsiteX44" fmla="*/ 1405719 w 3821373"/>
              <a:gd name="connsiteY44" fmla="*/ 1270479 h 2648903"/>
              <a:gd name="connsiteX45" fmla="*/ 1419367 w 3821373"/>
              <a:gd name="connsiteY45" fmla="*/ 1236359 h 2648903"/>
              <a:gd name="connsiteX46" fmla="*/ 1439839 w 3821373"/>
              <a:gd name="connsiteY46" fmla="*/ 1188592 h 2648903"/>
              <a:gd name="connsiteX47" fmla="*/ 1467134 w 3821373"/>
              <a:gd name="connsiteY47" fmla="*/ 1147649 h 2648903"/>
              <a:gd name="connsiteX48" fmla="*/ 1494430 w 3821373"/>
              <a:gd name="connsiteY48" fmla="*/ 1106706 h 2648903"/>
              <a:gd name="connsiteX49" fmla="*/ 1508077 w 3821373"/>
              <a:gd name="connsiteY49" fmla="*/ 1086234 h 2648903"/>
              <a:gd name="connsiteX50" fmla="*/ 1528549 w 3821373"/>
              <a:gd name="connsiteY50" fmla="*/ 1072586 h 2648903"/>
              <a:gd name="connsiteX51" fmla="*/ 1535373 w 3821373"/>
              <a:gd name="connsiteY51" fmla="*/ 1052115 h 2648903"/>
              <a:gd name="connsiteX52" fmla="*/ 1569492 w 3821373"/>
              <a:gd name="connsiteY52" fmla="*/ 1011171 h 2648903"/>
              <a:gd name="connsiteX53" fmla="*/ 1576316 w 3821373"/>
              <a:gd name="connsiteY53" fmla="*/ 990700 h 2648903"/>
              <a:gd name="connsiteX54" fmla="*/ 1603612 w 3821373"/>
              <a:gd name="connsiteY54" fmla="*/ 949756 h 2648903"/>
              <a:gd name="connsiteX55" fmla="*/ 1617259 w 3821373"/>
              <a:gd name="connsiteY55" fmla="*/ 929285 h 2648903"/>
              <a:gd name="connsiteX56" fmla="*/ 1637731 w 3821373"/>
              <a:gd name="connsiteY56" fmla="*/ 908813 h 2648903"/>
              <a:gd name="connsiteX57" fmla="*/ 1644555 w 3821373"/>
              <a:gd name="connsiteY57" fmla="*/ 888342 h 2648903"/>
              <a:gd name="connsiteX58" fmla="*/ 1658203 w 3821373"/>
              <a:gd name="connsiteY58" fmla="*/ 861046 h 2648903"/>
              <a:gd name="connsiteX59" fmla="*/ 1665027 w 3821373"/>
              <a:gd name="connsiteY59" fmla="*/ 820103 h 2648903"/>
              <a:gd name="connsiteX60" fmla="*/ 1651379 w 3821373"/>
              <a:gd name="connsiteY60" fmla="*/ 540324 h 2648903"/>
              <a:gd name="connsiteX61" fmla="*/ 1610436 w 3821373"/>
              <a:gd name="connsiteY61" fmla="*/ 553971 h 2648903"/>
              <a:gd name="connsiteX62" fmla="*/ 1610436 w 3821373"/>
              <a:gd name="connsiteY62" fmla="*/ 431142 h 2648903"/>
              <a:gd name="connsiteX63" fmla="*/ 1583140 w 3821373"/>
              <a:gd name="connsiteY63" fmla="*/ 424318 h 2648903"/>
              <a:gd name="connsiteX64" fmla="*/ 1562668 w 3821373"/>
              <a:gd name="connsiteY64" fmla="*/ 410670 h 2648903"/>
              <a:gd name="connsiteX65" fmla="*/ 1521725 w 3821373"/>
              <a:gd name="connsiteY65" fmla="*/ 397022 h 2648903"/>
              <a:gd name="connsiteX66" fmla="*/ 1501254 w 3821373"/>
              <a:gd name="connsiteY66" fmla="*/ 356079 h 2648903"/>
              <a:gd name="connsiteX67" fmla="*/ 1473958 w 3821373"/>
              <a:gd name="connsiteY67" fmla="*/ 294664 h 2648903"/>
              <a:gd name="connsiteX68" fmla="*/ 1453486 w 3821373"/>
              <a:gd name="connsiteY68" fmla="*/ 287840 h 2648903"/>
              <a:gd name="connsiteX69" fmla="*/ 1446662 w 3821373"/>
              <a:gd name="connsiteY69" fmla="*/ 267368 h 2648903"/>
              <a:gd name="connsiteX70" fmla="*/ 1433015 w 3821373"/>
              <a:gd name="connsiteY70" fmla="*/ 233249 h 2648903"/>
              <a:gd name="connsiteX71" fmla="*/ 1460310 w 3821373"/>
              <a:gd name="connsiteY71" fmla="*/ 103595 h 2648903"/>
              <a:gd name="connsiteX72" fmla="*/ 1487606 w 3821373"/>
              <a:gd name="connsiteY72" fmla="*/ 96771 h 2648903"/>
              <a:gd name="connsiteX73" fmla="*/ 1508077 w 3821373"/>
              <a:gd name="connsiteY73" fmla="*/ 83124 h 2648903"/>
              <a:gd name="connsiteX74" fmla="*/ 1528549 w 3821373"/>
              <a:gd name="connsiteY74" fmla="*/ 76300 h 2648903"/>
              <a:gd name="connsiteX75" fmla="*/ 1555845 w 3821373"/>
              <a:gd name="connsiteY75" fmla="*/ 62652 h 2648903"/>
              <a:gd name="connsiteX76" fmla="*/ 1658203 w 3821373"/>
              <a:gd name="connsiteY76" fmla="*/ 69476 h 2648903"/>
              <a:gd name="connsiteX77" fmla="*/ 1705970 w 3821373"/>
              <a:gd name="connsiteY77" fmla="*/ 83124 h 2648903"/>
              <a:gd name="connsiteX78" fmla="*/ 1753737 w 3821373"/>
              <a:gd name="connsiteY78" fmla="*/ 89948 h 2648903"/>
              <a:gd name="connsiteX79" fmla="*/ 1821976 w 3821373"/>
              <a:gd name="connsiteY79" fmla="*/ 110419 h 2648903"/>
              <a:gd name="connsiteX80" fmla="*/ 1903862 w 3821373"/>
              <a:gd name="connsiteY80" fmla="*/ 130891 h 2648903"/>
              <a:gd name="connsiteX81" fmla="*/ 2033516 w 3821373"/>
              <a:gd name="connsiteY81" fmla="*/ 137715 h 2648903"/>
              <a:gd name="connsiteX82" fmla="*/ 2374710 w 3821373"/>
              <a:gd name="connsiteY82" fmla="*/ 130891 h 2648903"/>
              <a:gd name="connsiteX83" fmla="*/ 2402006 w 3821373"/>
              <a:gd name="connsiteY83" fmla="*/ 117243 h 2648903"/>
              <a:gd name="connsiteX84" fmla="*/ 2422477 w 3821373"/>
              <a:gd name="connsiteY84" fmla="*/ 110419 h 2648903"/>
              <a:gd name="connsiteX85" fmla="*/ 2463421 w 3821373"/>
              <a:gd name="connsiteY85" fmla="*/ 89948 h 2648903"/>
              <a:gd name="connsiteX86" fmla="*/ 2504364 w 3821373"/>
              <a:gd name="connsiteY86" fmla="*/ 69476 h 2648903"/>
              <a:gd name="connsiteX87" fmla="*/ 2524836 w 3821373"/>
              <a:gd name="connsiteY87" fmla="*/ 55828 h 2648903"/>
              <a:gd name="connsiteX88" fmla="*/ 2545307 w 3821373"/>
              <a:gd name="connsiteY88" fmla="*/ 49004 h 2648903"/>
              <a:gd name="connsiteX89" fmla="*/ 2586251 w 3821373"/>
              <a:gd name="connsiteY89" fmla="*/ 28533 h 2648903"/>
              <a:gd name="connsiteX90" fmla="*/ 2613546 w 3821373"/>
              <a:gd name="connsiteY90" fmla="*/ 8061 h 2648903"/>
              <a:gd name="connsiteX91" fmla="*/ 2722728 w 3821373"/>
              <a:gd name="connsiteY91" fmla="*/ 8061 h 2648903"/>
              <a:gd name="connsiteX92" fmla="*/ 2763671 w 3821373"/>
              <a:gd name="connsiteY92" fmla="*/ 42180 h 2648903"/>
              <a:gd name="connsiteX93" fmla="*/ 2784143 w 3821373"/>
              <a:gd name="connsiteY93" fmla="*/ 49004 h 2648903"/>
              <a:gd name="connsiteX94" fmla="*/ 2811439 w 3821373"/>
              <a:gd name="connsiteY94" fmla="*/ 83124 h 2648903"/>
              <a:gd name="connsiteX95" fmla="*/ 2825086 w 3821373"/>
              <a:gd name="connsiteY95" fmla="*/ 103595 h 2648903"/>
              <a:gd name="connsiteX96" fmla="*/ 2831910 w 3821373"/>
              <a:gd name="connsiteY96" fmla="*/ 124067 h 2648903"/>
              <a:gd name="connsiteX97" fmla="*/ 2852382 w 3821373"/>
              <a:gd name="connsiteY97" fmla="*/ 130891 h 2648903"/>
              <a:gd name="connsiteX98" fmla="*/ 2859206 w 3821373"/>
              <a:gd name="connsiteY98" fmla="*/ 151362 h 2648903"/>
              <a:gd name="connsiteX99" fmla="*/ 2879677 w 3821373"/>
              <a:gd name="connsiteY99" fmla="*/ 158186 h 2648903"/>
              <a:gd name="connsiteX100" fmla="*/ 2920621 w 3821373"/>
              <a:gd name="connsiteY100" fmla="*/ 178658 h 2648903"/>
              <a:gd name="connsiteX101" fmla="*/ 2941092 w 3821373"/>
              <a:gd name="connsiteY101" fmla="*/ 192306 h 2648903"/>
              <a:gd name="connsiteX102" fmla="*/ 2961564 w 3821373"/>
              <a:gd name="connsiteY102" fmla="*/ 199130 h 2648903"/>
              <a:gd name="connsiteX103" fmla="*/ 2968388 w 3821373"/>
              <a:gd name="connsiteY103" fmla="*/ 219601 h 2648903"/>
              <a:gd name="connsiteX104" fmla="*/ 3002507 w 3821373"/>
              <a:gd name="connsiteY104" fmla="*/ 233249 h 2648903"/>
              <a:gd name="connsiteX105" fmla="*/ 3043451 w 3821373"/>
              <a:gd name="connsiteY105" fmla="*/ 246897 h 2648903"/>
              <a:gd name="connsiteX106" fmla="*/ 3070746 w 3821373"/>
              <a:gd name="connsiteY106" fmla="*/ 287840 h 2648903"/>
              <a:gd name="connsiteX107" fmla="*/ 3098042 w 3821373"/>
              <a:gd name="connsiteY107" fmla="*/ 301488 h 2648903"/>
              <a:gd name="connsiteX108" fmla="*/ 3118513 w 3821373"/>
              <a:gd name="connsiteY108" fmla="*/ 308312 h 2648903"/>
              <a:gd name="connsiteX109" fmla="*/ 3159457 w 3821373"/>
              <a:gd name="connsiteY109" fmla="*/ 328783 h 2648903"/>
              <a:gd name="connsiteX110" fmla="*/ 3179928 w 3821373"/>
              <a:gd name="connsiteY110" fmla="*/ 342431 h 2648903"/>
              <a:gd name="connsiteX111" fmla="*/ 3220871 w 3821373"/>
              <a:gd name="connsiteY111" fmla="*/ 356079 h 2648903"/>
              <a:gd name="connsiteX112" fmla="*/ 3241343 w 3821373"/>
              <a:gd name="connsiteY112" fmla="*/ 369727 h 2648903"/>
              <a:gd name="connsiteX113" fmla="*/ 3282286 w 3821373"/>
              <a:gd name="connsiteY113" fmla="*/ 390198 h 2648903"/>
              <a:gd name="connsiteX114" fmla="*/ 3289110 w 3821373"/>
              <a:gd name="connsiteY114" fmla="*/ 410670 h 2648903"/>
              <a:gd name="connsiteX115" fmla="*/ 3309582 w 3821373"/>
              <a:gd name="connsiteY115" fmla="*/ 417494 h 2648903"/>
              <a:gd name="connsiteX116" fmla="*/ 3350525 w 3821373"/>
              <a:gd name="connsiteY116" fmla="*/ 437965 h 2648903"/>
              <a:gd name="connsiteX117" fmla="*/ 3357349 w 3821373"/>
              <a:gd name="connsiteY117" fmla="*/ 458437 h 2648903"/>
              <a:gd name="connsiteX118" fmla="*/ 3377821 w 3821373"/>
              <a:gd name="connsiteY118" fmla="*/ 465261 h 2648903"/>
              <a:gd name="connsiteX119" fmla="*/ 3398292 w 3821373"/>
              <a:gd name="connsiteY119" fmla="*/ 478909 h 2648903"/>
              <a:gd name="connsiteX120" fmla="*/ 3418764 w 3821373"/>
              <a:gd name="connsiteY120" fmla="*/ 485733 h 2648903"/>
              <a:gd name="connsiteX121" fmla="*/ 3439236 w 3821373"/>
              <a:gd name="connsiteY121" fmla="*/ 499380 h 2648903"/>
              <a:gd name="connsiteX122" fmla="*/ 3459707 w 3821373"/>
              <a:gd name="connsiteY122" fmla="*/ 506204 h 2648903"/>
              <a:gd name="connsiteX123" fmla="*/ 3500651 w 3821373"/>
              <a:gd name="connsiteY123" fmla="*/ 526676 h 2648903"/>
              <a:gd name="connsiteX124" fmla="*/ 3514298 w 3821373"/>
              <a:gd name="connsiteY124" fmla="*/ 547148 h 2648903"/>
              <a:gd name="connsiteX125" fmla="*/ 3589361 w 3821373"/>
              <a:gd name="connsiteY125" fmla="*/ 567619 h 2648903"/>
              <a:gd name="connsiteX126" fmla="*/ 3609833 w 3821373"/>
              <a:gd name="connsiteY126" fmla="*/ 581267 h 2648903"/>
              <a:gd name="connsiteX127" fmla="*/ 3759958 w 3821373"/>
              <a:gd name="connsiteY127" fmla="*/ 594915 h 2648903"/>
              <a:gd name="connsiteX128" fmla="*/ 3780430 w 3821373"/>
              <a:gd name="connsiteY128" fmla="*/ 608562 h 2648903"/>
              <a:gd name="connsiteX129" fmla="*/ 3800901 w 3821373"/>
              <a:gd name="connsiteY129" fmla="*/ 615386 h 2648903"/>
              <a:gd name="connsiteX130" fmla="*/ 3807725 w 3821373"/>
              <a:gd name="connsiteY130" fmla="*/ 635858 h 2648903"/>
              <a:gd name="connsiteX131" fmla="*/ 3821373 w 3821373"/>
              <a:gd name="connsiteY131" fmla="*/ 656330 h 2648903"/>
              <a:gd name="connsiteX132" fmla="*/ 3807725 w 3821373"/>
              <a:gd name="connsiteY132" fmla="*/ 697273 h 2648903"/>
              <a:gd name="connsiteX133" fmla="*/ 3787254 w 3821373"/>
              <a:gd name="connsiteY133" fmla="*/ 717745 h 2648903"/>
              <a:gd name="connsiteX134" fmla="*/ 3766782 w 3821373"/>
              <a:gd name="connsiteY134" fmla="*/ 724568 h 2648903"/>
              <a:gd name="connsiteX135" fmla="*/ 3568889 w 3821373"/>
              <a:gd name="connsiteY135" fmla="*/ 738216 h 2648903"/>
              <a:gd name="connsiteX136" fmla="*/ 3493827 w 3821373"/>
              <a:gd name="connsiteY136" fmla="*/ 745040 h 2648903"/>
              <a:gd name="connsiteX137" fmla="*/ 3384645 w 3821373"/>
              <a:gd name="connsiteY137" fmla="*/ 765512 h 2648903"/>
              <a:gd name="connsiteX138" fmla="*/ 3364173 w 3821373"/>
              <a:gd name="connsiteY138" fmla="*/ 779159 h 2648903"/>
              <a:gd name="connsiteX139" fmla="*/ 3343701 w 3821373"/>
              <a:gd name="connsiteY139" fmla="*/ 785983 h 2648903"/>
              <a:gd name="connsiteX140" fmla="*/ 3323230 w 3821373"/>
              <a:gd name="connsiteY140" fmla="*/ 799631 h 2648903"/>
              <a:gd name="connsiteX141" fmla="*/ 3275462 w 3821373"/>
              <a:gd name="connsiteY141" fmla="*/ 813279 h 2648903"/>
              <a:gd name="connsiteX142" fmla="*/ 3254991 w 3821373"/>
              <a:gd name="connsiteY142" fmla="*/ 854222 h 2648903"/>
              <a:gd name="connsiteX143" fmla="*/ 3234519 w 3821373"/>
              <a:gd name="connsiteY143" fmla="*/ 895165 h 2648903"/>
              <a:gd name="connsiteX144" fmla="*/ 3214048 w 3821373"/>
              <a:gd name="connsiteY144" fmla="*/ 936109 h 2648903"/>
              <a:gd name="connsiteX145" fmla="*/ 3207224 w 3821373"/>
              <a:gd name="connsiteY145" fmla="*/ 956580 h 2648903"/>
              <a:gd name="connsiteX146" fmla="*/ 3193576 w 3821373"/>
              <a:gd name="connsiteY146" fmla="*/ 977052 h 2648903"/>
              <a:gd name="connsiteX147" fmla="*/ 3179928 w 3821373"/>
              <a:gd name="connsiteY147" fmla="*/ 1017995 h 2648903"/>
              <a:gd name="connsiteX148" fmla="*/ 3166280 w 3821373"/>
              <a:gd name="connsiteY148" fmla="*/ 1045291 h 2648903"/>
              <a:gd name="connsiteX149" fmla="*/ 3138985 w 3821373"/>
              <a:gd name="connsiteY149" fmla="*/ 1134001 h 2648903"/>
              <a:gd name="connsiteX150" fmla="*/ 3125337 w 3821373"/>
              <a:gd name="connsiteY150" fmla="*/ 1161297 h 2648903"/>
              <a:gd name="connsiteX151" fmla="*/ 3104865 w 3821373"/>
              <a:gd name="connsiteY151" fmla="*/ 1522962 h 2648903"/>
              <a:gd name="connsiteX152" fmla="*/ 3084394 w 3821373"/>
              <a:gd name="connsiteY152" fmla="*/ 1563906 h 2648903"/>
              <a:gd name="connsiteX153" fmla="*/ 3063922 w 3821373"/>
              <a:gd name="connsiteY153" fmla="*/ 1604849 h 2648903"/>
              <a:gd name="connsiteX154" fmla="*/ 3036627 w 3821373"/>
              <a:gd name="connsiteY154" fmla="*/ 1611673 h 2648903"/>
              <a:gd name="connsiteX155" fmla="*/ 2995683 w 3821373"/>
              <a:gd name="connsiteY155" fmla="*/ 1632145 h 2648903"/>
              <a:gd name="connsiteX156" fmla="*/ 2879677 w 3821373"/>
              <a:gd name="connsiteY156" fmla="*/ 1625321 h 2648903"/>
              <a:gd name="connsiteX157" fmla="*/ 2736376 w 3821373"/>
              <a:gd name="connsiteY157" fmla="*/ 1618497 h 2648903"/>
              <a:gd name="connsiteX158" fmla="*/ 2709080 w 3821373"/>
              <a:gd name="connsiteY158" fmla="*/ 1611673 h 2648903"/>
              <a:gd name="connsiteX159" fmla="*/ 2627194 w 3821373"/>
              <a:gd name="connsiteY159" fmla="*/ 1598025 h 2648903"/>
              <a:gd name="connsiteX160" fmla="*/ 2579427 w 3821373"/>
              <a:gd name="connsiteY160" fmla="*/ 1577554 h 2648903"/>
              <a:gd name="connsiteX161" fmla="*/ 2558955 w 3821373"/>
              <a:gd name="connsiteY161" fmla="*/ 1570730 h 2648903"/>
              <a:gd name="connsiteX162" fmla="*/ 2538483 w 3821373"/>
              <a:gd name="connsiteY162" fmla="*/ 1557082 h 2648903"/>
              <a:gd name="connsiteX163" fmla="*/ 2518012 w 3821373"/>
              <a:gd name="connsiteY163" fmla="*/ 1550258 h 2648903"/>
              <a:gd name="connsiteX164" fmla="*/ 2470245 w 3821373"/>
              <a:gd name="connsiteY164" fmla="*/ 1529786 h 2648903"/>
              <a:gd name="connsiteX165" fmla="*/ 2272352 w 3821373"/>
              <a:gd name="connsiteY165" fmla="*/ 1543434 h 2648903"/>
              <a:gd name="connsiteX166" fmla="*/ 2204113 w 3821373"/>
              <a:gd name="connsiteY166" fmla="*/ 1550258 h 2648903"/>
              <a:gd name="connsiteX167" fmla="*/ 2074459 w 3821373"/>
              <a:gd name="connsiteY167" fmla="*/ 1570730 h 2648903"/>
              <a:gd name="connsiteX168" fmla="*/ 2047164 w 3821373"/>
              <a:gd name="connsiteY168" fmla="*/ 1584377 h 2648903"/>
              <a:gd name="connsiteX169" fmla="*/ 2026692 w 3821373"/>
              <a:gd name="connsiteY169" fmla="*/ 1591201 h 2648903"/>
              <a:gd name="connsiteX170" fmla="*/ 1985749 w 3821373"/>
              <a:gd name="connsiteY170" fmla="*/ 1611673 h 2648903"/>
              <a:gd name="connsiteX171" fmla="*/ 1944806 w 3821373"/>
              <a:gd name="connsiteY171" fmla="*/ 1638968 h 2648903"/>
              <a:gd name="connsiteX172" fmla="*/ 1924334 w 3821373"/>
              <a:gd name="connsiteY172" fmla="*/ 1652616 h 2648903"/>
              <a:gd name="connsiteX173" fmla="*/ 1876567 w 3821373"/>
              <a:gd name="connsiteY173" fmla="*/ 1673088 h 2648903"/>
              <a:gd name="connsiteX174" fmla="*/ 1856095 w 3821373"/>
              <a:gd name="connsiteY174" fmla="*/ 1693559 h 2648903"/>
              <a:gd name="connsiteX175" fmla="*/ 1835624 w 3821373"/>
              <a:gd name="connsiteY175" fmla="*/ 1700383 h 2648903"/>
              <a:gd name="connsiteX176" fmla="*/ 1794680 w 3821373"/>
              <a:gd name="connsiteY176" fmla="*/ 1720855 h 2648903"/>
              <a:gd name="connsiteX177" fmla="*/ 1781033 w 3821373"/>
              <a:gd name="connsiteY177" fmla="*/ 1741327 h 2648903"/>
              <a:gd name="connsiteX178" fmla="*/ 1760561 w 3821373"/>
              <a:gd name="connsiteY178" fmla="*/ 1748151 h 2648903"/>
              <a:gd name="connsiteX179" fmla="*/ 1740089 w 3821373"/>
              <a:gd name="connsiteY179" fmla="*/ 1761798 h 2648903"/>
              <a:gd name="connsiteX180" fmla="*/ 1719618 w 3821373"/>
              <a:gd name="connsiteY180" fmla="*/ 1768622 h 2648903"/>
              <a:gd name="connsiteX181" fmla="*/ 1678674 w 3821373"/>
              <a:gd name="connsiteY181" fmla="*/ 1789094 h 2648903"/>
              <a:gd name="connsiteX182" fmla="*/ 1637731 w 3821373"/>
              <a:gd name="connsiteY182" fmla="*/ 1809565 h 2648903"/>
              <a:gd name="connsiteX183" fmla="*/ 1617259 w 3821373"/>
              <a:gd name="connsiteY183" fmla="*/ 1823213 h 2648903"/>
              <a:gd name="connsiteX184" fmla="*/ 1576316 w 3821373"/>
              <a:gd name="connsiteY184" fmla="*/ 1836861 h 2648903"/>
              <a:gd name="connsiteX185" fmla="*/ 1549021 w 3821373"/>
              <a:gd name="connsiteY185" fmla="*/ 1850509 h 2648903"/>
              <a:gd name="connsiteX186" fmla="*/ 1521725 w 3821373"/>
              <a:gd name="connsiteY186" fmla="*/ 1857333 h 2648903"/>
              <a:gd name="connsiteX187" fmla="*/ 1487606 w 3821373"/>
              <a:gd name="connsiteY187" fmla="*/ 1870980 h 2648903"/>
              <a:gd name="connsiteX188" fmla="*/ 1467134 w 3821373"/>
              <a:gd name="connsiteY188" fmla="*/ 1877804 h 2648903"/>
              <a:gd name="connsiteX189" fmla="*/ 1446662 w 3821373"/>
              <a:gd name="connsiteY189" fmla="*/ 1891452 h 2648903"/>
              <a:gd name="connsiteX190" fmla="*/ 1426191 w 3821373"/>
              <a:gd name="connsiteY190" fmla="*/ 1898276 h 2648903"/>
              <a:gd name="connsiteX191" fmla="*/ 1405719 w 3821373"/>
              <a:gd name="connsiteY191" fmla="*/ 1911924 h 2648903"/>
              <a:gd name="connsiteX192" fmla="*/ 1385248 w 3821373"/>
              <a:gd name="connsiteY192" fmla="*/ 1918748 h 2648903"/>
              <a:gd name="connsiteX193" fmla="*/ 1357952 w 3821373"/>
              <a:gd name="connsiteY193" fmla="*/ 1932395 h 2648903"/>
              <a:gd name="connsiteX194" fmla="*/ 1317009 w 3821373"/>
              <a:gd name="connsiteY194" fmla="*/ 1959691 h 2648903"/>
              <a:gd name="connsiteX195" fmla="*/ 1276065 w 3821373"/>
              <a:gd name="connsiteY195" fmla="*/ 1986986 h 2648903"/>
              <a:gd name="connsiteX196" fmla="*/ 1255594 w 3821373"/>
              <a:gd name="connsiteY196" fmla="*/ 2000634 h 2648903"/>
              <a:gd name="connsiteX197" fmla="*/ 1228298 w 3821373"/>
              <a:gd name="connsiteY197" fmla="*/ 2041577 h 2648903"/>
              <a:gd name="connsiteX198" fmla="*/ 1207827 w 3821373"/>
              <a:gd name="connsiteY198" fmla="*/ 2048401 h 2648903"/>
              <a:gd name="connsiteX199" fmla="*/ 1187355 w 3821373"/>
              <a:gd name="connsiteY199" fmla="*/ 2089345 h 2648903"/>
              <a:gd name="connsiteX200" fmla="*/ 1180531 w 3821373"/>
              <a:gd name="connsiteY200" fmla="*/ 2109816 h 2648903"/>
              <a:gd name="connsiteX201" fmla="*/ 1160059 w 3821373"/>
              <a:gd name="connsiteY201" fmla="*/ 2150759 h 2648903"/>
              <a:gd name="connsiteX202" fmla="*/ 1139588 w 3821373"/>
              <a:gd name="connsiteY202" fmla="*/ 2416891 h 2648903"/>
              <a:gd name="connsiteX203" fmla="*/ 1132764 w 3821373"/>
              <a:gd name="connsiteY203" fmla="*/ 2519249 h 2648903"/>
              <a:gd name="connsiteX204" fmla="*/ 1119116 w 3821373"/>
              <a:gd name="connsiteY204" fmla="*/ 2546545 h 2648903"/>
              <a:gd name="connsiteX205" fmla="*/ 1098645 w 3821373"/>
              <a:gd name="connsiteY205" fmla="*/ 2587488 h 2648903"/>
              <a:gd name="connsiteX206" fmla="*/ 1091821 w 3821373"/>
              <a:gd name="connsiteY206" fmla="*/ 2607959 h 2648903"/>
              <a:gd name="connsiteX207" fmla="*/ 1071349 w 3821373"/>
              <a:gd name="connsiteY207" fmla="*/ 2648903 h 2648903"/>
              <a:gd name="connsiteX208" fmla="*/ 1030406 w 3821373"/>
              <a:gd name="connsiteY208" fmla="*/ 2635255 h 2648903"/>
              <a:gd name="connsiteX209" fmla="*/ 996286 w 3821373"/>
              <a:gd name="connsiteY209" fmla="*/ 2621607 h 2648903"/>
              <a:gd name="connsiteX210" fmla="*/ 968991 w 3821373"/>
              <a:gd name="connsiteY210" fmla="*/ 2614783 h 2648903"/>
              <a:gd name="connsiteX211" fmla="*/ 941695 w 3821373"/>
              <a:gd name="connsiteY211" fmla="*/ 2601136 h 2648903"/>
              <a:gd name="connsiteX212" fmla="*/ 921224 w 3821373"/>
              <a:gd name="connsiteY212" fmla="*/ 2594312 h 2648903"/>
              <a:gd name="connsiteX213" fmla="*/ 900752 w 3821373"/>
              <a:gd name="connsiteY213" fmla="*/ 2580664 h 2648903"/>
              <a:gd name="connsiteX214" fmla="*/ 866633 w 3821373"/>
              <a:gd name="connsiteY214" fmla="*/ 2573840 h 2648903"/>
              <a:gd name="connsiteX215" fmla="*/ 839337 w 3821373"/>
              <a:gd name="connsiteY215" fmla="*/ 2560192 h 2648903"/>
              <a:gd name="connsiteX216" fmla="*/ 798394 w 3821373"/>
              <a:gd name="connsiteY216" fmla="*/ 2546545 h 2648903"/>
              <a:gd name="connsiteX217" fmla="*/ 771098 w 3821373"/>
              <a:gd name="connsiteY217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395785 w 3821373"/>
              <a:gd name="connsiteY37" fmla="*/ 1857333 h 2648903"/>
              <a:gd name="connsiteX38" fmla="*/ 525816 w 3821373"/>
              <a:gd name="connsiteY38" fmla="*/ 1790561 h 2648903"/>
              <a:gd name="connsiteX39" fmla="*/ 1114471 w 3821373"/>
              <a:gd name="connsiteY39" fmla="*/ 1683646 h 2648903"/>
              <a:gd name="connsiteX40" fmla="*/ 1364776 w 3821373"/>
              <a:gd name="connsiteY40" fmla="*/ 1495667 h 2648903"/>
              <a:gd name="connsiteX41" fmla="*/ 1378424 w 3821373"/>
              <a:gd name="connsiteY41" fmla="*/ 1447900 h 2648903"/>
              <a:gd name="connsiteX42" fmla="*/ 1398895 w 3821373"/>
              <a:gd name="connsiteY42" fmla="*/ 1325070 h 2648903"/>
              <a:gd name="connsiteX43" fmla="*/ 1405719 w 3821373"/>
              <a:gd name="connsiteY43" fmla="*/ 1270479 h 2648903"/>
              <a:gd name="connsiteX44" fmla="*/ 1419367 w 3821373"/>
              <a:gd name="connsiteY44" fmla="*/ 1236359 h 2648903"/>
              <a:gd name="connsiteX45" fmla="*/ 1439839 w 3821373"/>
              <a:gd name="connsiteY45" fmla="*/ 1188592 h 2648903"/>
              <a:gd name="connsiteX46" fmla="*/ 1467134 w 3821373"/>
              <a:gd name="connsiteY46" fmla="*/ 1147649 h 2648903"/>
              <a:gd name="connsiteX47" fmla="*/ 1494430 w 3821373"/>
              <a:gd name="connsiteY47" fmla="*/ 1106706 h 2648903"/>
              <a:gd name="connsiteX48" fmla="*/ 1508077 w 3821373"/>
              <a:gd name="connsiteY48" fmla="*/ 1086234 h 2648903"/>
              <a:gd name="connsiteX49" fmla="*/ 1528549 w 3821373"/>
              <a:gd name="connsiteY49" fmla="*/ 1072586 h 2648903"/>
              <a:gd name="connsiteX50" fmla="*/ 1535373 w 3821373"/>
              <a:gd name="connsiteY50" fmla="*/ 1052115 h 2648903"/>
              <a:gd name="connsiteX51" fmla="*/ 1569492 w 3821373"/>
              <a:gd name="connsiteY51" fmla="*/ 1011171 h 2648903"/>
              <a:gd name="connsiteX52" fmla="*/ 1576316 w 3821373"/>
              <a:gd name="connsiteY52" fmla="*/ 990700 h 2648903"/>
              <a:gd name="connsiteX53" fmla="*/ 1603612 w 3821373"/>
              <a:gd name="connsiteY53" fmla="*/ 949756 h 2648903"/>
              <a:gd name="connsiteX54" fmla="*/ 1617259 w 3821373"/>
              <a:gd name="connsiteY54" fmla="*/ 929285 h 2648903"/>
              <a:gd name="connsiteX55" fmla="*/ 1637731 w 3821373"/>
              <a:gd name="connsiteY55" fmla="*/ 908813 h 2648903"/>
              <a:gd name="connsiteX56" fmla="*/ 1644555 w 3821373"/>
              <a:gd name="connsiteY56" fmla="*/ 888342 h 2648903"/>
              <a:gd name="connsiteX57" fmla="*/ 1658203 w 3821373"/>
              <a:gd name="connsiteY57" fmla="*/ 861046 h 2648903"/>
              <a:gd name="connsiteX58" fmla="*/ 1665027 w 3821373"/>
              <a:gd name="connsiteY58" fmla="*/ 820103 h 2648903"/>
              <a:gd name="connsiteX59" fmla="*/ 1651379 w 3821373"/>
              <a:gd name="connsiteY59" fmla="*/ 540324 h 2648903"/>
              <a:gd name="connsiteX60" fmla="*/ 1610436 w 3821373"/>
              <a:gd name="connsiteY60" fmla="*/ 553971 h 2648903"/>
              <a:gd name="connsiteX61" fmla="*/ 1610436 w 3821373"/>
              <a:gd name="connsiteY61" fmla="*/ 431142 h 2648903"/>
              <a:gd name="connsiteX62" fmla="*/ 1583140 w 3821373"/>
              <a:gd name="connsiteY62" fmla="*/ 424318 h 2648903"/>
              <a:gd name="connsiteX63" fmla="*/ 1562668 w 3821373"/>
              <a:gd name="connsiteY63" fmla="*/ 410670 h 2648903"/>
              <a:gd name="connsiteX64" fmla="*/ 1521725 w 3821373"/>
              <a:gd name="connsiteY64" fmla="*/ 397022 h 2648903"/>
              <a:gd name="connsiteX65" fmla="*/ 1501254 w 3821373"/>
              <a:gd name="connsiteY65" fmla="*/ 356079 h 2648903"/>
              <a:gd name="connsiteX66" fmla="*/ 1473958 w 3821373"/>
              <a:gd name="connsiteY66" fmla="*/ 294664 h 2648903"/>
              <a:gd name="connsiteX67" fmla="*/ 1453486 w 3821373"/>
              <a:gd name="connsiteY67" fmla="*/ 287840 h 2648903"/>
              <a:gd name="connsiteX68" fmla="*/ 1446662 w 3821373"/>
              <a:gd name="connsiteY68" fmla="*/ 267368 h 2648903"/>
              <a:gd name="connsiteX69" fmla="*/ 1433015 w 3821373"/>
              <a:gd name="connsiteY69" fmla="*/ 233249 h 2648903"/>
              <a:gd name="connsiteX70" fmla="*/ 1460310 w 3821373"/>
              <a:gd name="connsiteY70" fmla="*/ 103595 h 2648903"/>
              <a:gd name="connsiteX71" fmla="*/ 1487606 w 3821373"/>
              <a:gd name="connsiteY71" fmla="*/ 96771 h 2648903"/>
              <a:gd name="connsiteX72" fmla="*/ 1508077 w 3821373"/>
              <a:gd name="connsiteY72" fmla="*/ 83124 h 2648903"/>
              <a:gd name="connsiteX73" fmla="*/ 1528549 w 3821373"/>
              <a:gd name="connsiteY73" fmla="*/ 76300 h 2648903"/>
              <a:gd name="connsiteX74" fmla="*/ 1555845 w 3821373"/>
              <a:gd name="connsiteY74" fmla="*/ 62652 h 2648903"/>
              <a:gd name="connsiteX75" fmla="*/ 1658203 w 3821373"/>
              <a:gd name="connsiteY75" fmla="*/ 69476 h 2648903"/>
              <a:gd name="connsiteX76" fmla="*/ 1705970 w 3821373"/>
              <a:gd name="connsiteY76" fmla="*/ 83124 h 2648903"/>
              <a:gd name="connsiteX77" fmla="*/ 1753737 w 3821373"/>
              <a:gd name="connsiteY77" fmla="*/ 89948 h 2648903"/>
              <a:gd name="connsiteX78" fmla="*/ 1821976 w 3821373"/>
              <a:gd name="connsiteY78" fmla="*/ 110419 h 2648903"/>
              <a:gd name="connsiteX79" fmla="*/ 1903862 w 3821373"/>
              <a:gd name="connsiteY79" fmla="*/ 130891 h 2648903"/>
              <a:gd name="connsiteX80" fmla="*/ 2033516 w 3821373"/>
              <a:gd name="connsiteY80" fmla="*/ 137715 h 2648903"/>
              <a:gd name="connsiteX81" fmla="*/ 2374710 w 3821373"/>
              <a:gd name="connsiteY81" fmla="*/ 130891 h 2648903"/>
              <a:gd name="connsiteX82" fmla="*/ 2402006 w 3821373"/>
              <a:gd name="connsiteY82" fmla="*/ 117243 h 2648903"/>
              <a:gd name="connsiteX83" fmla="*/ 2422477 w 3821373"/>
              <a:gd name="connsiteY83" fmla="*/ 110419 h 2648903"/>
              <a:gd name="connsiteX84" fmla="*/ 2463421 w 3821373"/>
              <a:gd name="connsiteY84" fmla="*/ 89948 h 2648903"/>
              <a:gd name="connsiteX85" fmla="*/ 2504364 w 3821373"/>
              <a:gd name="connsiteY85" fmla="*/ 69476 h 2648903"/>
              <a:gd name="connsiteX86" fmla="*/ 2524836 w 3821373"/>
              <a:gd name="connsiteY86" fmla="*/ 55828 h 2648903"/>
              <a:gd name="connsiteX87" fmla="*/ 2545307 w 3821373"/>
              <a:gd name="connsiteY87" fmla="*/ 49004 h 2648903"/>
              <a:gd name="connsiteX88" fmla="*/ 2586251 w 3821373"/>
              <a:gd name="connsiteY88" fmla="*/ 28533 h 2648903"/>
              <a:gd name="connsiteX89" fmla="*/ 2613546 w 3821373"/>
              <a:gd name="connsiteY89" fmla="*/ 8061 h 2648903"/>
              <a:gd name="connsiteX90" fmla="*/ 2722728 w 3821373"/>
              <a:gd name="connsiteY90" fmla="*/ 8061 h 2648903"/>
              <a:gd name="connsiteX91" fmla="*/ 2763671 w 3821373"/>
              <a:gd name="connsiteY91" fmla="*/ 42180 h 2648903"/>
              <a:gd name="connsiteX92" fmla="*/ 2784143 w 3821373"/>
              <a:gd name="connsiteY92" fmla="*/ 49004 h 2648903"/>
              <a:gd name="connsiteX93" fmla="*/ 2811439 w 3821373"/>
              <a:gd name="connsiteY93" fmla="*/ 83124 h 2648903"/>
              <a:gd name="connsiteX94" fmla="*/ 2825086 w 3821373"/>
              <a:gd name="connsiteY94" fmla="*/ 103595 h 2648903"/>
              <a:gd name="connsiteX95" fmla="*/ 2831910 w 3821373"/>
              <a:gd name="connsiteY95" fmla="*/ 124067 h 2648903"/>
              <a:gd name="connsiteX96" fmla="*/ 2852382 w 3821373"/>
              <a:gd name="connsiteY96" fmla="*/ 130891 h 2648903"/>
              <a:gd name="connsiteX97" fmla="*/ 2859206 w 3821373"/>
              <a:gd name="connsiteY97" fmla="*/ 151362 h 2648903"/>
              <a:gd name="connsiteX98" fmla="*/ 2879677 w 3821373"/>
              <a:gd name="connsiteY98" fmla="*/ 158186 h 2648903"/>
              <a:gd name="connsiteX99" fmla="*/ 2920621 w 3821373"/>
              <a:gd name="connsiteY99" fmla="*/ 178658 h 2648903"/>
              <a:gd name="connsiteX100" fmla="*/ 2941092 w 3821373"/>
              <a:gd name="connsiteY100" fmla="*/ 192306 h 2648903"/>
              <a:gd name="connsiteX101" fmla="*/ 2961564 w 3821373"/>
              <a:gd name="connsiteY101" fmla="*/ 199130 h 2648903"/>
              <a:gd name="connsiteX102" fmla="*/ 2968388 w 3821373"/>
              <a:gd name="connsiteY102" fmla="*/ 219601 h 2648903"/>
              <a:gd name="connsiteX103" fmla="*/ 3002507 w 3821373"/>
              <a:gd name="connsiteY103" fmla="*/ 233249 h 2648903"/>
              <a:gd name="connsiteX104" fmla="*/ 3043451 w 3821373"/>
              <a:gd name="connsiteY104" fmla="*/ 246897 h 2648903"/>
              <a:gd name="connsiteX105" fmla="*/ 3070746 w 3821373"/>
              <a:gd name="connsiteY105" fmla="*/ 287840 h 2648903"/>
              <a:gd name="connsiteX106" fmla="*/ 3098042 w 3821373"/>
              <a:gd name="connsiteY106" fmla="*/ 301488 h 2648903"/>
              <a:gd name="connsiteX107" fmla="*/ 3118513 w 3821373"/>
              <a:gd name="connsiteY107" fmla="*/ 308312 h 2648903"/>
              <a:gd name="connsiteX108" fmla="*/ 3159457 w 3821373"/>
              <a:gd name="connsiteY108" fmla="*/ 328783 h 2648903"/>
              <a:gd name="connsiteX109" fmla="*/ 3179928 w 3821373"/>
              <a:gd name="connsiteY109" fmla="*/ 342431 h 2648903"/>
              <a:gd name="connsiteX110" fmla="*/ 3220871 w 3821373"/>
              <a:gd name="connsiteY110" fmla="*/ 356079 h 2648903"/>
              <a:gd name="connsiteX111" fmla="*/ 3241343 w 3821373"/>
              <a:gd name="connsiteY111" fmla="*/ 369727 h 2648903"/>
              <a:gd name="connsiteX112" fmla="*/ 3282286 w 3821373"/>
              <a:gd name="connsiteY112" fmla="*/ 390198 h 2648903"/>
              <a:gd name="connsiteX113" fmla="*/ 3289110 w 3821373"/>
              <a:gd name="connsiteY113" fmla="*/ 410670 h 2648903"/>
              <a:gd name="connsiteX114" fmla="*/ 3309582 w 3821373"/>
              <a:gd name="connsiteY114" fmla="*/ 417494 h 2648903"/>
              <a:gd name="connsiteX115" fmla="*/ 3350525 w 3821373"/>
              <a:gd name="connsiteY115" fmla="*/ 437965 h 2648903"/>
              <a:gd name="connsiteX116" fmla="*/ 3357349 w 3821373"/>
              <a:gd name="connsiteY116" fmla="*/ 458437 h 2648903"/>
              <a:gd name="connsiteX117" fmla="*/ 3377821 w 3821373"/>
              <a:gd name="connsiteY117" fmla="*/ 465261 h 2648903"/>
              <a:gd name="connsiteX118" fmla="*/ 3398292 w 3821373"/>
              <a:gd name="connsiteY118" fmla="*/ 478909 h 2648903"/>
              <a:gd name="connsiteX119" fmla="*/ 3418764 w 3821373"/>
              <a:gd name="connsiteY119" fmla="*/ 485733 h 2648903"/>
              <a:gd name="connsiteX120" fmla="*/ 3439236 w 3821373"/>
              <a:gd name="connsiteY120" fmla="*/ 499380 h 2648903"/>
              <a:gd name="connsiteX121" fmla="*/ 3459707 w 3821373"/>
              <a:gd name="connsiteY121" fmla="*/ 506204 h 2648903"/>
              <a:gd name="connsiteX122" fmla="*/ 3500651 w 3821373"/>
              <a:gd name="connsiteY122" fmla="*/ 526676 h 2648903"/>
              <a:gd name="connsiteX123" fmla="*/ 3514298 w 3821373"/>
              <a:gd name="connsiteY123" fmla="*/ 547148 h 2648903"/>
              <a:gd name="connsiteX124" fmla="*/ 3589361 w 3821373"/>
              <a:gd name="connsiteY124" fmla="*/ 567619 h 2648903"/>
              <a:gd name="connsiteX125" fmla="*/ 3609833 w 3821373"/>
              <a:gd name="connsiteY125" fmla="*/ 581267 h 2648903"/>
              <a:gd name="connsiteX126" fmla="*/ 3759958 w 3821373"/>
              <a:gd name="connsiteY126" fmla="*/ 594915 h 2648903"/>
              <a:gd name="connsiteX127" fmla="*/ 3780430 w 3821373"/>
              <a:gd name="connsiteY127" fmla="*/ 608562 h 2648903"/>
              <a:gd name="connsiteX128" fmla="*/ 3800901 w 3821373"/>
              <a:gd name="connsiteY128" fmla="*/ 615386 h 2648903"/>
              <a:gd name="connsiteX129" fmla="*/ 3807725 w 3821373"/>
              <a:gd name="connsiteY129" fmla="*/ 635858 h 2648903"/>
              <a:gd name="connsiteX130" fmla="*/ 3821373 w 3821373"/>
              <a:gd name="connsiteY130" fmla="*/ 656330 h 2648903"/>
              <a:gd name="connsiteX131" fmla="*/ 3807725 w 3821373"/>
              <a:gd name="connsiteY131" fmla="*/ 697273 h 2648903"/>
              <a:gd name="connsiteX132" fmla="*/ 3787254 w 3821373"/>
              <a:gd name="connsiteY132" fmla="*/ 717745 h 2648903"/>
              <a:gd name="connsiteX133" fmla="*/ 3766782 w 3821373"/>
              <a:gd name="connsiteY133" fmla="*/ 724568 h 2648903"/>
              <a:gd name="connsiteX134" fmla="*/ 3568889 w 3821373"/>
              <a:gd name="connsiteY134" fmla="*/ 738216 h 2648903"/>
              <a:gd name="connsiteX135" fmla="*/ 3493827 w 3821373"/>
              <a:gd name="connsiteY135" fmla="*/ 745040 h 2648903"/>
              <a:gd name="connsiteX136" fmla="*/ 3384645 w 3821373"/>
              <a:gd name="connsiteY136" fmla="*/ 765512 h 2648903"/>
              <a:gd name="connsiteX137" fmla="*/ 3364173 w 3821373"/>
              <a:gd name="connsiteY137" fmla="*/ 779159 h 2648903"/>
              <a:gd name="connsiteX138" fmla="*/ 3343701 w 3821373"/>
              <a:gd name="connsiteY138" fmla="*/ 785983 h 2648903"/>
              <a:gd name="connsiteX139" fmla="*/ 3323230 w 3821373"/>
              <a:gd name="connsiteY139" fmla="*/ 799631 h 2648903"/>
              <a:gd name="connsiteX140" fmla="*/ 3275462 w 3821373"/>
              <a:gd name="connsiteY140" fmla="*/ 813279 h 2648903"/>
              <a:gd name="connsiteX141" fmla="*/ 3254991 w 3821373"/>
              <a:gd name="connsiteY141" fmla="*/ 854222 h 2648903"/>
              <a:gd name="connsiteX142" fmla="*/ 3234519 w 3821373"/>
              <a:gd name="connsiteY142" fmla="*/ 895165 h 2648903"/>
              <a:gd name="connsiteX143" fmla="*/ 3214048 w 3821373"/>
              <a:gd name="connsiteY143" fmla="*/ 936109 h 2648903"/>
              <a:gd name="connsiteX144" fmla="*/ 3207224 w 3821373"/>
              <a:gd name="connsiteY144" fmla="*/ 956580 h 2648903"/>
              <a:gd name="connsiteX145" fmla="*/ 3193576 w 3821373"/>
              <a:gd name="connsiteY145" fmla="*/ 977052 h 2648903"/>
              <a:gd name="connsiteX146" fmla="*/ 3179928 w 3821373"/>
              <a:gd name="connsiteY146" fmla="*/ 1017995 h 2648903"/>
              <a:gd name="connsiteX147" fmla="*/ 3166280 w 3821373"/>
              <a:gd name="connsiteY147" fmla="*/ 1045291 h 2648903"/>
              <a:gd name="connsiteX148" fmla="*/ 3138985 w 3821373"/>
              <a:gd name="connsiteY148" fmla="*/ 1134001 h 2648903"/>
              <a:gd name="connsiteX149" fmla="*/ 3125337 w 3821373"/>
              <a:gd name="connsiteY149" fmla="*/ 1161297 h 2648903"/>
              <a:gd name="connsiteX150" fmla="*/ 3104865 w 3821373"/>
              <a:gd name="connsiteY150" fmla="*/ 1522962 h 2648903"/>
              <a:gd name="connsiteX151" fmla="*/ 3084394 w 3821373"/>
              <a:gd name="connsiteY151" fmla="*/ 1563906 h 2648903"/>
              <a:gd name="connsiteX152" fmla="*/ 3063922 w 3821373"/>
              <a:gd name="connsiteY152" fmla="*/ 1604849 h 2648903"/>
              <a:gd name="connsiteX153" fmla="*/ 3036627 w 3821373"/>
              <a:gd name="connsiteY153" fmla="*/ 1611673 h 2648903"/>
              <a:gd name="connsiteX154" fmla="*/ 2995683 w 3821373"/>
              <a:gd name="connsiteY154" fmla="*/ 1632145 h 2648903"/>
              <a:gd name="connsiteX155" fmla="*/ 2879677 w 3821373"/>
              <a:gd name="connsiteY155" fmla="*/ 1625321 h 2648903"/>
              <a:gd name="connsiteX156" fmla="*/ 2736376 w 3821373"/>
              <a:gd name="connsiteY156" fmla="*/ 1618497 h 2648903"/>
              <a:gd name="connsiteX157" fmla="*/ 2709080 w 3821373"/>
              <a:gd name="connsiteY157" fmla="*/ 1611673 h 2648903"/>
              <a:gd name="connsiteX158" fmla="*/ 2627194 w 3821373"/>
              <a:gd name="connsiteY158" fmla="*/ 1598025 h 2648903"/>
              <a:gd name="connsiteX159" fmla="*/ 2579427 w 3821373"/>
              <a:gd name="connsiteY159" fmla="*/ 1577554 h 2648903"/>
              <a:gd name="connsiteX160" fmla="*/ 2558955 w 3821373"/>
              <a:gd name="connsiteY160" fmla="*/ 1570730 h 2648903"/>
              <a:gd name="connsiteX161" fmla="*/ 2538483 w 3821373"/>
              <a:gd name="connsiteY161" fmla="*/ 1557082 h 2648903"/>
              <a:gd name="connsiteX162" fmla="*/ 2518012 w 3821373"/>
              <a:gd name="connsiteY162" fmla="*/ 1550258 h 2648903"/>
              <a:gd name="connsiteX163" fmla="*/ 2470245 w 3821373"/>
              <a:gd name="connsiteY163" fmla="*/ 1529786 h 2648903"/>
              <a:gd name="connsiteX164" fmla="*/ 2272352 w 3821373"/>
              <a:gd name="connsiteY164" fmla="*/ 1543434 h 2648903"/>
              <a:gd name="connsiteX165" fmla="*/ 2204113 w 3821373"/>
              <a:gd name="connsiteY165" fmla="*/ 1550258 h 2648903"/>
              <a:gd name="connsiteX166" fmla="*/ 2074459 w 3821373"/>
              <a:gd name="connsiteY166" fmla="*/ 1570730 h 2648903"/>
              <a:gd name="connsiteX167" fmla="*/ 2047164 w 3821373"/>
              <a:gd name="connsiteY167" fmla="*/ 1584377 h 2648903"/>
              <a:gd name="connsiteX168" fmla="*/ 2026692 w 3821373"/>
              <a:gd name="connsiteY168" fmla="*/ 1591201 h 2648903"/>
              <a:gd name="connsiteX169" fmla="*/ 1985749 w 3821373"/>
              <a:gd name="connsiteY169" fmla="*/ 1611673 h 2648903"/>
              <a:gd name="connsiteX170" fmla="*/ 1944806 w 3821373"/>
              <a:gd name="connsiteY170" fmla="*/ 1638968 h 2648903"/>
              <a:gd name="connsiteX171" fmla="*/ 1924334 w 3821373"/>
              <a:gd name="connsiteY171" fmla="*/ 1652616 h 2648903"/>
              <a:gd name="connsiteX172" fmla="*/ 1876567 w 3821373"/>
              <a:gd name="connsiteY172" fmla="*/ 1673088 h 2648903"/>
              <a:gd name="connsiteX173" fmla="*/ 1856095 w 3821373"/>
              <a:gd name="connsiteY173" fmla="*/ 1693559 h 2648903"/>
              <a:gd name="connsiteX174" fmla="*/ 1835624 w 3821373"/>
              <a:gd name="connsiteY174" fmla="*/ 1700383 h 2648903"/>
              <a:gd name="connsiteX175" fmla="*/ 1794680 w 3821373"/>
              <a:gd name="connsiteY175" fmla="*/ 1720855 h 2648903"/>
              <a:gd name="connsiteX176" fmla="*/ 1781033 w 3821373"/>
              <a:gd name="connsiteY176" fmla="*/ 1741327 h 2648903"/>
              <a:gd name="connsiteX177" fmla="*/ 1760561 w 3821373"/>
              <a:gd name="connsiteY177" fmla="*/ 1748151 h 2648903"/>
              <a:gd name="connsiteX178" fmla="*/ 1740089 w 3821373"/>
              <a:gd name="connsiteY178" fmla="*/ 1761798 h 2648903"/>
              <a:gd name="connsiteX179" fmla="*/ 1719618 w 3821373"/>
              <a:gd name="connsiteY179" fmla="*/ 1768622 h 2648903"/>
              <a:gd name="connsiteX180" fmla="*/ 1678674 w 3821373"/>
              <a:gd name="connsiteY180" fmla="*/ 1789094 h 2648903"/>
              <a:gd name="connsiteX181" fmla="*/ 1637731 w 3821373"/>
              <a:gd name="connsiteY181" fmla="*/ 1809565 h 2648903"/>
              <a:gd name="connsiteX182" fmla="*/ 1617259 w 3821373"/>
              <a:gd name="connsiteY182" fmla="*/ 1823213 h 2648903"/>
              <a:gd name="connsiteX183" fmla="*/ 1576316 w 3821373"/>
              <a:gd name="connsiteY183" fmla="*/ 1836861 h 2648903"/>
              <a:gd name="connsiteX184" fmla="*/ 1549021 w 3821373"/>
              <a:gd name="connsiteY184" fmla="*/ 1850509 h 2648903"/>
              <a:gd name="connsiteX185" fmla="*/ 1521725 w 3821373"/>
              <a:gd name="connsiteY185" fmla="*/ 1857333 h 2648903"/>
              <a:gd name="connsiteX186" fmla="*/ 1487606 w 3821373"/>
              <a:gd name="connsiteY186" fmla="*/ 1870980 h 2648903"/>
              <a:gd name="connsiteX187" fmla="*/ 1467134 w 3821373"/>
              <a:gd name="connsiteY187" fmla="*/ 1877804 h 2648903"/>
              <a:gd name="connsiteX188" fmla="*/ 1446662 w 3821373"/>
              <a:gd name="connsiteY188" fmla="*/ 1891452 h 2648903"/>
              <a:gd name="connsiteX189" fmla="*/ 1426191 w 3821373"/>
              <a:gd name="connsiteY189" fmla="*/ 1898276 h 2648903"/>
              <a:gd name="connsiteX190" fmla="*/ 1405719 w 3821373"/>
              <a:gd name="connsiteY190" fmla="*/ 1911924 h 2648903"/>
              <a:gd name="connsiteX191" fmla="*/ 1385248 w 3821373"/>
              <a:gd name="connsiteY191" fmla="*/ 1918748 h 2648903"/>
              <a:gd name="connsiteX192" fmla="*/ 1357952 w 3821373"/>
              <a:gd name="connsiteY192" fmla="*/ 1932395 h 2648903"/>
              <a:gd name="connsiteX193" fmla="*/ 1317009 w 3821373"/>
              <a:gd name="connsiteY193" fmla="*/ 1959691 h 2648903"/>
              <a:gd name="connsiteX194" fmla="*/ 1276065 w 3821373"/>
              <a:gd name="connsiteY194" fmla="*/ 1986986 h 2648903"/>
              <a:gd name="connsiteX195" fmla="*/ 1255594 w 3821373"/>
              <a:gd name="connsiteY195" fmla="*/ 2000634 h 2648903"/>
              <a:gd name="connsiteX196" fmla="*/ 1228298 w 3821373"/>
              <a:gd name="connsiteY196" fmla="*/ 2041577 h 2648903"/>
              <a:gd name="connsiteX197" fmla="*/ 1207827 w 3821373"/>
              <a:gd name="connsiteY197" fmla="*/ 2048401 h 2648903"/>
              <a:gd name="connsiteX198" fmla="*/ 1187355 w 3821373"/>
              <a:gd name="connsiteY198" fmla="*/ 2089345 h 2648903"/>
              <a:gd name="connsiteX199" fmla="*/ 1180531 w 3821373"/>
              <a:gd name="connsiteY199" fmla="*/ 2109816 h 2648903"/>
              <a:gd name="connsiteX200" fmla="*/ 1160059 w 3821373"/>
              <a:gd name="connsiteY200" fmla="*/ 2150759 h 2648903"/>
              <a:gd name="connsiteX201" fmla="*/ 1139588 w 3821373"/>
              <a:gd name="connsiteY201" fmla="*/ 2416891 h 2648903"/>
              <a:gd name="connsiteX202" fmla="*/ 1132764 w 3821373"/>
              <a:gd name="connsiteY202" fmla="*/ 2519249 h 2648903"/>
              <a:gd name="connsiteX203" fmla="*/ 1119116 w 3821373"/>
              <a:gd name="connsiteY203" fmla="*/ 2546545 h 2648903"/>
              <a:gd name="connsiteX204" fmla="*/ 1098645 w 3821373"/>
              <a:gd name="connsiteY204" fmla="*/ 2587488 h 2648903"/>
              <a:gd name="connsiteX205" fmla="*/ 1091821 w 3821373"/>
              <a:gd name="connsiteY205" fmla="*/ 2607959 h 2648903"/>
              <a:gd name="connsiteX206" fmla="*/ 1071349 w 3821373"/>
              <a:gd name="connsiteY206" fmla="*/ 2648903 h 2648903"/>
              <a:gd name="connsiteX207" fmla="*/ 1030406 w 3821373"/>
              <a:gd name="connsiteY207" fmla="*/ 2635255 h 2648903"/>
              <a:gd name="connsiteX208" fmla="*/ 996286 w 3821373"/>
              <a:gd name="connsiteY208" fmla="*/ 2621607 h 2648903"/>
              <a:gd name="connsiteX209" fmla="*/ 968991 w 3821373"/>
              <a:gd name="connsiteY209" fmla="*/ 2614783 h 2648903"/>
              <a:gd name="connsiteX210" fmla="*/ 941695 w 3821373"/>
              <a:gd name="connsiteY210" fmla="*/ 2601136 h 2648903"/>
              <a:gd name="connsiteX211" fmla="*/ 921224 w 3821373"/>
              <a:gd name="connsiteY211" fmla="*/ 2594312 h 2648903"/>
              <a:gd name="connsiteX212" fmla="*/ 900752 w 3821373"/>
              <a:gd name="connsiteY212" fmla="*/ 2580664 h 2648903"/>
              <a:gd name="connsiteX213" fmla="*/ 866633 w 3821373"/>
              <a:gd name="connsiteY213" fmla="*/ 2573840 h 2648903"/>
              <a:gd name="connsiteX214" fmla="*/ 839337 w 3821373"/>
              <a:gd name="connsiteY214" fmla="*/ 2560192 h 2648903"/>
              <a:gd name="connsiteX215" fmla="*/ 798394 w 3821373"/>
              <a:gd name="connsiteY215" fmla="*/ 2546545 h 2648903"/>
              <a:gd name="connsiteX216" fmla="*/ 771098 w 3821373"/>
              <a:gd name="connsiteY216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348018 w 3821373"/>
              <a:gd name="connsiteY36" fmla="*/ 1843685 h 2648903"/>
              <a:gd name="connsiteX37" fmla="*/ 525816 w 3821373"/>
              <a:gd name="connsiteY37" fmla="*/ 1790561 h 2648903"/>
              <a:gd name="connsiteX38" fmla="*/ 1114471 w 3821373"/>
              <a:gd name="connsiteY38" fmla="*/ 1683646 h 2648903"/>
              <a:gd name="connsiteX39" fmla="*/ 1364776 w 3821373"/>
              <a:gd name="connsiteY39" fmla="*/ 1495667 h 2648903"/>
              <a:gd name="connsiteX40" fmla="*/ 1378424 w 3821373"/>
              <a:gd name="connsiteY40" fmla="*/ 1447900 h 2648903"/>
              <a:gd name="connsiteX41" fmla="*/ 1398895 w 3821373"/>
              <a:gd name="connsiteY41" fmla="*/ 1325070 h 2648903"/>
              <a:gd name="connsiteX42" fmla="*/ 1405719 w 3821373"/>
              <a:gd name="connsiteY42" fmla="*/ 1270479 h 2648903"/>
              <a:gd name="connsiteX43" fmla="*/ 1419367 w 3821373"/>
              <a:gd name="connsiteY43" fmla="*/ 1236359 h 2648903"/>
              <a:gd name="connsiteX44" fmla="*/ 1439839 w 3821373"/>
              <a:gd name="connsiteY44" fmla="*/ 1188592 h 2648903"/>
              <a:gd name="connsiteX45" fmla="*/ 1467134 w 3821373"/>
              <a:gd name="connsiteY45" fmla="*/ 1147649 h 2648903"/>
              <a:gd name="connsiteX46" fmla="*/ 1494430 w 3821373"/>
              <a:gd name="connsiteY46" fmla="*/ 1106706 h 2648903"/>
              <a:gd name="connsiteX47" fmla="*/ 1508077 w 3821373"/>
              <a:gd name="connsiteY47" fmla="*/ 1086234 h 2648903"/>
              <a:gd name="connsiteX48" fmla="*/ 1528549 w 3821373"/>
              <a:gd name="connsiteY48" fmla="*/ 1072586 h 2648903"/>
              <a:gd name="connsiteX49" fmla="*/ 1535373 w 3821373"/>
              <a:gd name="connsiteY49" fmla="*/ 1052115 h 2648903"/>
              <a:gd name="connsiteX50" fmla="*/ 1569492 w 3821373"/>
              <a:gd name="connsiteY50" fmla="*/ 1011171 h 2648903"/>
              <a:gd name="connsiteX51" fmla="*/ 1576316 w 3821373"/>
              <a:gd name="connsiteY51" fmla="*/ 990700 h 2648903"/>
              <a:gd name="connsiteX52" fmla="*/ 1603612 w 3821373"/>
              <a:gd name="connsiteY52" fmla="*/ 949756 h 2648903"/>
              <a:gd name="connsiteX53" fmla="*/ 1617259 w 3821373"/>
              <a:gd name="connsiteY53" fmla="*/ 929285 h 2648903"/>
              <a:gd name="connsiteX54" fmla="*/ 1637731 w 3821373"/>
              <a:gd name="connsiteY54" fmla="*/ 908813 h 2648903"/>
              <a:gd name="connsiteX55" fmla="*/ 1644555 w 3821373"/>
              <a:gd name="connsiteY55" fmla="*/ 888342 h 2648903"/>
              <a:gd name="connsiteX56" fmla="*/ 1658203 w 3821373"/>
              <a:gd name="connsiteY56" fmla="*/ 861046 h 2648903"/>
              <a:gd name="connsiteX57" fmla="*/ 1665027 w 3821373"/>
              <a:gd name="connsiteY57" fmla="*/ 820103 h 2648903"/>
              <a:gd name="connsiteX58" fmla="*/ 1651379 w 3821373"/>
              <a:gd name="connsiteY58" fmla="*/ 540324 h 2648903"/>
              <a:gd name="connsiteX59" fmla="*/ 1610436 w 3821373"/>
              <a:gd name="connsiteY59" fmla="*/ 553971 h 2648903"/>
              <a:gd name="connsiteX60" fmla="*/ 1610436 w 3821373"/>
              <a:gd name="connsiteY60" fmla="*/ 431142 h 2648903"/>
              <a:gd name="connsiteX61" fmla="*/ 1583140 w 3821373"/>
              <a:gd name="connsiteY61" fmla="*/ 424318 h 2648903"/>
              <a:gd name="connsiteX62" fmla="*/ 1562668 w 3821373"/>
              <a:gd name="connsiteY62" fmla="*/ 410670 h 2648903"/>
              <a:gd name="connsiteX63" fmla="*/ 1521725 w 3821373"/>
              <a:gd name="connsiteY63" fmla="*/ 397022 h 2648903"/>
              <a:gd name="connsiteX64" fmla="*/ 1501254 w 3821373"/>
              <a:gd name="connsiteY64" fmla="*/ 356079 h 2648903"/>
              <a:gd name="connsiteX65" fmla="*/ 1473958 w 3821373"/>
              <a:gd name="connsiteY65" fmla="*/ 294664 h 2648903"/>
              <a:gd name="connsiteX66" fmla="*/ 1453486 w 3821373"/>
              <a:gd name="connsiteY66" fmla="*/ 287840 h 2648903"/>
              <a:gd name="connsiteX67" fmla="*/ 1446662 w 3821373"/>
              <a:gd name="connsiteY67" fmla="*/ 267368 h 2648903"/>
              <a:gd name="connsiteX68" fmla="*/ 1433015 w 3821373"/>
              <a:gd name="connsiteY68" fmla="*/ 233249 h 2648903"/>
              <a:gd name="connsiteX69" fmla="*/ 1460310 w 3821373"/>
              <a:gd name="connsiteY69" fmla="*/ 103595 h 2648903"/>
              <a:gd name="connsiteX70" fmla="*/ 1487606 w 3821373"/>
              <a:gd name="connsiteY70" fmla="*/ 96771 h 2648903"/>
              <a:gd name="connsiteX71" fmla="*/ 1508077 w 3821373"/>
              <a:gd name="connsiteY71" fmla="*/ 83124 h 2648903"/>
              <a:gd name="connsiteX72" fmla="*/ 1528549 w 3821373"/>
              <a:gd name="connsiteY72" fmla="*/ 76300 h 2648903"/>
              <a:gd name="connsiteX73" fmla="*/ 1555845 w 3821373"/>
              <a:gd name="connsiteY73" fmla="*/ 62652 h 2648903"/>
              <a:gd name="connsiteX74" fmla="*/ 1658203 w 3821373"/>
              <a:gd name="connsiteY74" fmla="*/ 69476 h 2648903"/>
              <a:gd name="connsiteX75" fmla="*/ 1705970 w 3821373"/>
              <a:gd name="connsiteY75" fmla="*/ 83124 h 2648903"/>
              <a:gd name="connsiteX76" fmla="*/ 1753737 w 3821373"/>
              <a:gd name="connsiteY76" fmla="*/ 89948 h 2648903"/>
              <a:gd name="connsiteX77" fmla="*/ 1821976 w 3821373"/>
              <a:gd name="connsiteY77" fmla="*/ 110419 h 2648903"/>
              <a:gd name="connsiteX78" fmla="*/ 1903862 w 3821373"/>
              <a:gd name="connsiteY78" fmla="*/ 130891 h 2648903"/>
              <a:gd name="connsiteX79" fmla="*/ 2033516 w 3821373"/>
              <a:gd name="connsiteY79" fmla="*/ 137715 h 2648903"/>
              <a:gd name="connsiteX80" fmla="*/ 2374710 w 3821373"/>
              <a:gd name="connsiteY80" fmla="*/ 130891 h 2648903"/>
              <a:gd name="connsiteX81" fmla="*/ 2402006 w 3821373"/>
              <a:gd name="connsiteY81" fmla="*/ 117243 h 2648903"/>
              <a:gd name="connsiteX82" fmla="*/ 2422477 w 3821373"/>
              <a:gd name="connsiteY82" fmla="*/ 110419 h 2648903"/>
              <a:gd name="connsiteX83" fmla="*/ 2463421 w 3821373"/>
              <a:gd name="connsiteY83" fmla="*/ 89948 h 2648903"/>
              <a:gd name="connsiteX84" fmla="*/ 2504364 w 3821373"/>
              <a:gd name="connsiteY84" fmla="*/ 69476 h 2648903"/>
              <a:gd name="connsiteX85" fmla="*/ 2524836 w 3821373"/>
              <a:gd name="connsiteY85" fmla="*/ 55828 h 2648903"/>
              <a:gd name="connsiteX86" fmla="*/ 2545307 w 3821373"/>
              <a:gd name="connsiteY86" fmla="*/ 49004 h 2648903"/>
              <a:gd name="connsiteX87" fmla="*/ 2586251 w 3821373"/>
              <a:gd name="connsiteY87" fmla="*/ 28533 h 2648903"/>
              <a:gd name="connsiteX88" fmla="*/ 2613546 w 3821373"/>
              <a:gd name="connsiteY88" fmla="*/ 8061 h 2648903"/>
              <a:gd name="connsiteX89" fmla="*/ 2722728 w 3821373"/>
              <a:gd name="connsiteY89" fmla="*/ 8061 h 2648903"/>
              <a:gd name="connsiteX90" fmla="*/ 2763671 w 3821373"/>
              <a:gd name="connsiteY90" fmla="*/ 42180 h 2648903"/>
              <a:gd name="connsiteX91" fmla="*/ 2784143 w 3821373"/>
              <a:gd name="connsiteY91" fmla="*/ 49004 h 2648903"/>
              <a:gd name="connsiteX92" fmla="*/ 2811439 w 3821373"/>
              <a:gd name="connsiteY92" fmla="*/ 83124 h 2648903"/>
              <a:gd name="connsiteX93" fmla="*/ 2825086 w 3821373"/>
              <a:gd name="connsiteY93" fmla="*/ 103595 h 2648903"/>
              <a:gd name="connsiteX94" fmla="*/ 2831910 w 3821373"/>
              <a:gd name="connsiteY94" fmla="*/ 124067 h 2648903"/>
              <a:gd name="connsiteX95" fmla="*/ 2852382 w 3821373"/>
              <a:gd name="connsiteY95" fmla="*/ 130891 h 2648903"/>
              <a:gd name="connsiteX96" fmla="*/ 2859206 w 3821373"/>
              <a:gd name="connsiteY96" fmla="*/ 151362 h 2648903"/>
              <a:gd name="connsiteX97" fmla="*/ 2879677 w 3821373"/>
              <a:gd name="connsiteY97" fmla="*/ 158186 h 2648903"/>
              <a:gd name="connsiteX98" fmla="*/ 2920621 w 3821373"/>
              <a:gd name="connsiteY98" fmla="*/ 178658 h 2648903"/>
              <a:gd name="connsiteX99" fmla="*/ 2941092 w 3821373"/>
              <a:gd name="connsiteY99" fmla="*/ 192306 h 2648903"/>
              <a:gd name="connsiteX100" fmla="*/ 2961564 w 3821373"/>
              <a:gd name="connsiteY100" fmla="*/ 199130 h 2648903"/>
              <a:gd name="connsiteX101" fmla="*/ 2968388 w 3821373"/>
              <a:gd name="connsiteY101" fmla="*/ 219601 h 2648903"/>
              <a:gd name="connsiteX102" fmla="*/ 3002507 w 3821373"/>
              <a:gd name="connsiteY102" fmla="*/ 233249 h 2648903"/>
              <a:gd name="connsiteX103" fmla="*/ 3043451 w 3821373"/>
              <a:gd name="connsiteY103" fmla="*/ 246897 h 2648903"/>
              <a:gd name="connsiteX104" fmla="*/ 3070746 w 3821373"/>
              <a:gd name="connsiteY104" fmla="*/ 287840 h 2648903"/>
              <a:gd name="connsiteX105" fmla="*/ 3098042 w 3821373"/>
              <a:gd name="connsiteY105" fmla="*/ 301488 h 2648903"/>
              <a:gd name="connsiteX106" fmla="*/ 3118513 w 3821373"/>
              <a:gd name="connsiteY106" fmla="*/ 308312 h 2648903"/>
              <a:gd name="connsiteX107" fmla="*/ 3159457 w 3821373"/>
              <a:gd name="connsiteY107" fmla="*/ 328783 h 2648903"/>
              <a:gd name="connsiteX108" fmla="*/ 3179928 w 3821373"/>
              <a:gd name="connsiteY108" fmla="*/ 342431 h 2648903"/>
              <a:gd name="connsiteX109" fmla="*/ 3220871 w 3821373"/>
              <a:gd name="connsiteY109" fmla="*/ 356079 h 2648903"/>
              <a:gd name="connsiteX110" fmla="*/ 3241343 w 3821373"/>
              <a:gd name="connsiteY110" fmla="*/ 369727 h 2648903"/>
              <a:gd name="connsiteX111" fmla="*/ 3282286 w 3821373"/>
              <a:gd name="connsiteY111" fmla="*/ 390198 h 2648903"/>
              <a:gd name="connsiteX112" fmla="*/ 3289110 w 3821373"/>
              <a:gd name="connsiteY112" fmla="*/ 410670 h 2648903"/>
              <a:gd name="connsiteX113" fmla="*/ 3309582 w 3821373"/>
              <a:gd name="connsiteY113" fmla="*/ 417494 h 2648903"/>
              <a:gd name="connsiteX114" fmla="*/ 3350525 w 3821373"/>
              <a:gd name="connsiteY114" fmla="*/ 437965 h 2648903"/>
              <a:gd name="connsiteX115" fmla="*/ 3357349 w 3821373"/>
              <a:gd name="connsiteY115" fmla="*/ 458437 h 2648903"/>
              <a:gd name="connsiteX116" fmla="*/ 3377821 w 3821373"/>
              <a:gd name="connsiteY116" fmla="*/ 465261 h 2648903"/>
              <a:gd name="connsiteX117" fmla="*/ 3398292 w 3821373"/>
              <a:gd name="connsiteY117" fmla="*/ 478909 h 2648903"/>
              <a:gd name="connsiteX118" fmla="*/ 3418764 w 3821373"/>
              <a:gd name="connsiteY118" fmla="*/ 485733 h 2648903"/>
              <a:gd name="connsiteX119" fmla="*/ 3439236 w 3821373"/>
              <a:gd name="connsiteY119" fmla="*/ 499380 h 2648903"/>
              <a:gd name="connsiteX120" fmla="*/ 3459707 w 3821373"/>
              <a:gd name="connsiteY120" fmla="*/ 506204 h 2648903"/>
              <a:gd name="connsiteX121" fmla="*/ 3500651 w 3821373"/>
              <a:gd name="connsiteY121" fmla="*/ 526676 h 2648903"/>
              <a:gd name="connsiteX122" fmla="*/ 3514298 w 3821373"/>
              <a:gd name="connsiteY122" fmla="*/ 547148 h 2648903"/>
              <a:gd name="connsiteX123" fmla="*/ 3589361 w 3821373"/>
              <a:gd name="connsiteY123" fmla="*/ 567619 h 2648903"/>
              <a:gd name="connsiteX124" fmla="*/ 3609833 w 3821373"/>
              <a:gd name="connsiteY124" fmla="*/ 581267 h 2648903"/>
              <a:gd name="connsiteX125" fmla="*/ 3759958 w 3821373"/>
              <a:gd name="connsiteY125" fmla="*/ 594915 h 2648903"/>
              <a:gd name="connsiteX126" fmla="*/ 3780430 w 3821373"/>
              <a:gd name="connsiteY126" fmla="*/ 608562 h 2648903"/>
              <a:gd name="connsiteX127" fmla="*/ 3800901 w 3821373"/>
              <a:gd name="connsiteY127" fmla="*/ 615386 h 2648903"/>
              <a:gd name="connsiteX128" fmla="*/ 3807725 w 3821373"/>
              <a:gd name="connsiteY128" fmla="*/ 635858 h 2648903"/>
              <a:gd name="connsiteX129" fmla="*/ 3821373 w 3821373"/>
              <a:gd name="connsiteY129" fmla="*/ 656330 h 2648903"/>
              <a:gd name="connsiteX130" fmla="*/ 3807725 w 3821373"/>
              <a:gd name="connsiteY130" fmla="*/ 697273 h 2648903"/>
              <a:gd name="connsiteX131" fmla="*/ 3787254 w 3821373"/>
              <a:gd name="connsiteY131" fmla="*/ 717745 h 2648903"/>
              <a:gd name="connsiteX132" fmla="*/ 3766782 w 3821373"/>
              <a:gd name="connsiteY132" fmla="*/ 724568 h 2648903"/>
              <a:gd name="connsiteX133" fmla="*/ 3568889 w 3821373"/>
              <a:gd name="connsiteY133" fmla="*/ 738216 h 2648903"/>
              <a:gd name="connsiteX134" fmla="*/ 3493827 w 3821373"/>
              <a:gd name="connsiteY134" fmla="*/ 745040 h 2648903"/>
              <a:gd name="connsiteX135" fmla="*/ 3384645 w 3821373"/>
              <a:gd name="connsiteY135" fmla="*/ 765512 h 2648903"/>
              <a:gd name="connsiteX136" fmla="*/ 3364173 w 3821373"/>
              <a:gd name="connsiteY136" fmla="*/ 779159 h 2648903"/>
              <a:gd name="connsiteX137" fmla="*/ 3343701 w 3821373"/>
              <a:gd name="connsiteY137" fmla="*/ 785983 h 2648903"/>
              <a:gd name="connsiteX138" fmla="*/ 3323230 w 3821373"/>
              <a:gd name="connsiteY138" fmla="*/ 799631 h 2648903"/>
              <a:gd name="connsiteX139" fmla="*/ 3275462 w 3821373"/>
              <a:gd name="connsiteY139" fmla="*/ 813279 h 2648903"/>
              <a:gd name="connsiteX140" fmla="*/ 3254991 w 3821373"/>
              <a:gd name="connsiteY140" fmla="*/ 854222 h 2648903"/>
              <a:gd name="connsiteX141" fmla="*/ 3234519 w 3821373"/>
              <a:gd name="connsiteY141" fmla="*/ 895165 h 2648903"/>
              <a:gd name="connsiteX142" fmla="*/ 3214048 w 3821373"/>
              <a:gd name="connsiteY142" fmla="*/ 936109 h 2648903"/>
              <a:gd name="connsiteX143" fmla="*/ 3207224 w 3821373"/>
              <a:gd name="connsiteY143" fmla="*/ 956580 h 2648903"/>
              <a:gd name="connsiteX144" fmla="*/ 3193576 w 3821373"/>
              <a:gd name="connsiteY144" fmla="*/ 977052 h 2648903"/>
              <a:gd name="connsiteX145" fmla="*/ 3179928 w 3821373"/>
              <a:gd name="connsiteY145" fmla="*/ 1017995 h 2648903"/>
              <a:gd name="connsiteX146" fmla="*/ 3166280 w 3821373"/>
              <a:gd name="connsiteY146" fmla="*/ 1045291 h 2648903"/>
              <a:gd name="connsiteX147" fmla="*/ 3138985 w 3821373"/>
              <a:gd name="connsiteY147" fmla="*/ 1134001 h 2648903"/>
              <a:gd name="connsiteX148" fmla="*/ 3125337 w 3821373"/>
              <a:gd name="connsiteY148" fmla="*/ 1161297 h 2648903"/>
              <a:gd name="connsiteX149" fmla="*/ 3104865 w 3821373"/>
              <a:gd name="connsiteY149" fmla="*/ 1522962 h 2648903"/>
              <a:gd name="connsiteX150" fmla="*/ 3084394 w 3821373"/>
              <a:gd name="connsiteY150" fmla="*/ 1563906 h 2648903"/>
              <a:gd name="connsiteX151" fmla="*/ 3063922 w 3821373"/>
              <a:gd name="connsiteY151" fmla="*/ 1604849 h 2648903"/>
              <a:gd name="connsiteX152" fmla="*/ 3036627 w 3821373"/>
              <a:gd name="connsiteY152" fmla="*/ 1611673 h 2648903"/>
              <a:gd name="connsiteX153" fmla="*/ 2995683 w 3821373"/>
              <a:gd name="connsiteY153" fmla="*/ 1632145 h 2648903"/>
              <a:gd name="connsiteX154" fmla="*/ 2879677 w 3821373"/>
              <a:gd name="connsiteY154" fmla="*/ 1625321 h 2648903"/>
              <a:gd name="connsiteX155" fmla="*/ 2736376 w 3821373"/>
              <a:gd name="connsiteY155" fmla="*/ 1618497 h 2648903"/>
              <a:gd name="connsiteX156" fmla="*/ 2709080 w 3821373"/>
              <a:gd name="connsiteY156" fmla="*/ 1611673 h 2648903"/>
              <a:gd name="connsiteX157" fmla="*/ 2627194 w 3821373"/>
              <a:gd name="connsiteY157" fmla="*/ 1598025 h 2648903"/>
              <a:gd name="connsiteX158" fmla="*/ 2579427 w 3821373"/>
              <a:gd name="connsiteY158" fmla="*/ 1577554 h 2648903"/>
              <a:gd name="connsiteX159" fmla="*/ 2558955 w 3821373"/>
              <a:gd name="connsiteY159" fmla="*/ 1570730 h 2648903"/>
              <a:gd name="connsiteX160" fmla="*/ 2538483 w 3821373"/>
              <a:gd name="connsiteY160" fmla="*/ 1557082 h 2648903"/>
              <a:gd name="connsiteX161" fmla="*/ 2518012 w 3821373"/>
              <a:gd name="connsiteY161" fmla="*/ 1550258 h 2648903"/>
              <a:gd name="connsiteX162" fmla="*/ 2470245 w 3821373"/>
              <a:gd name="connsiteY162" fmla="*/ 1529786 h 2648903"/>
              <a:gd name="connsiteX163" fmla="*/ 2272352 w 3821373"/>
              <a:gd name="connsiteY163" fmla="*/ 1543434 h 2648903"/>
              <a:gd name="connsiteX164" fmla="*/ 2204113 w 3821373"/>
              <a:gd name="connsiteY164" fmla="*/ 1550258 h 2648903"/>
              <a:gd name="connsiteX165" fmla="*/ 2074459 w 3821373"/>
              <a:gd name="connsiteY165" fmla="*/ 1570730 h 2648903"/>
              <a:gd name="connsiteX166" fmla="*/ 2047164 w 3821373"/>
              <a:gd name="connsiteY166" fmla="*/ 1584377 h 2648903"/>
              <a:gd name="connsiteX167" fmla="*/ 2026692 w 3821373"/>
              <a:gd name="connsiteY167" fmla="*/ 1591201 h 2648903"/>
              <a:gd name="connsiteX168" fmla="*/ 1985749 w 3821373"/>
              <a:gd name="connsiteY168" fmla="*/ 1611673 h 2648903"/>
              <a:gd name="connsiteX169" fmla="*/ 1944806 w 3821373"/>
              <a:gd name="connsiteY169" fmla="*/ 1638968 h 2648903"/>
              <a:gd name="connsiteX170" fmla="*/ 1924334 w 3821373"/>
              <a:gd name="connsiteY170" fmla="*/ 1652616 h 2648903"/>
              <a:gd name="connsiteX171" fmla="*/ 1876567 w 3821373"/>
              <a:gd name="connsiteY171" fmla="*/ 1673088 h 2648903"/>
              <a:gd name="connsiteX172" fmla="*/ 1856095 w 3821373"/>
              <a:gd name="connsiteY172" fmla="*/ 1693559 h 2648903"/>
              <a:gd name="connsiteX173" fmla="*/ 1835624 w 3821373"/>
              <a:gd name="connsiteY173" fmla="*/ 1700383 h 2648903"/>
              <a:gd name="connsiteX174" fmla="*/ 1794680 w 3821373"/>
              <a:gd name="connsiteY174" fmla="*/ 1720855 h 2648903"/>
              <a:gd name="connsiteX175" fmla="*/ 1781033 w 3821373"/>
              <a:gd name="connsiteY175" fmla="*/ 1741327 h 2648903"/>
              <a:gd name="connsiteX176" fmla="*/ 1760561 w 3821373"/>
              <a:gd name="connsiteY176" fmla="*/ 1748151 h 2648903"/>
              <a:gd name="connsiteX177" fmla="*/ 1740089 w 3821373"/>
              <a:gd name="connsiteY177" fmla="*/ 1761798 h 2648903"/>
              <a:gd name="connsiteX178" fmla="*/ 1719618 w 3821373"/>
              <a:gd name="connsiteY178" fmla="*/ 1768622 h 2648903"/>
              <a:gd name="connsiteX179" fmla="*/ 1678674 w 3821373"/>
              <a:gd name="connsiteY179" fmla="*/ 1789094 h 2648903"/>
              <a:gd name="connsiteX180" fmla="*/ 1637731 w 3821373"/>
              <a:gd name="connsiteY180" fmla="*/ 1809565 h 2648903"/>
              <a:gd name="connsiteX181" fmla="*/ 1617259 w 3821373"/>
              <a:gd name="connsiteY181" fmla="*/ 1823213 h 2648903"/>
              <a:gd name="connsiteX182" fmla="*/ 1576316 w 3821373"/>
              <a:gd name="connsiteY182" fmla="*/ 1836861 h 2648903"/>
              <a:gd name="connsiteX183" fmla="*/ 1549021 w 3821373"/>
              <a:gd name="connsiteY183" fmla="*/ 1850509 h 2648903"/>
              <a:gd name="connsiteX184" fmla="*/ 1521725 w 3821373"/>
              <a:gd name="connsiteY184" fmla="*/ 1857333 h 2648903"/>
              <a:gd name="connsiteX185" fmla="*/ 1487606 w 3821373"/>
              <a:gd name="connsiteY185" fmla="*/ 1870980 h 2648903"/>
              <a:gd name="connsiteX186" fmla="*/ 1467134 w 3821373"/>
              <a:gd name="connsiteY186" fmla="*/ 1877804 h 2648903"/>
              <a:gd name="connsiteX187" fmla="*/ 1446662 w 3821373"/>
              <a:gd name="connsiteY187" fmla="*/ 1891452 h 2648903"/>
              <a:gd name="connsiteX188" fmla="*/ 1426191 w 3821373"/>
              <a:gd name="connsiteY188" fmla="*/ 1898276 h 2648903"/>
              <a:gd name="connsiteX189" fmla="*/ 1405719 w 3821373"/>
              <a:gd name="connsiteY189" fmla="*/ 1911924 h 2648903"/>
              <a:gd name="connsiteX190" fmla="*/ 1385248 w 3821373"/>
              <a:gd name="connsiteY190" fmla="*/ 1918748 h 2648903"/>
              <a:gd name="connsiteX191" fmla="*/ 1357952 w 3821373"/>
              <a:gd name="connsiteY191" fmla="*/ 1932395 h 2648903"/>
              <a:gd name="connsiteX192" fmla="*/ 1317009 w 3821373"/>
              <a:gd name="connsiteY192" fmla="*/ 1959691 h 2648903"/>
              <a:gd name="connsiteX193" fmla="*/ 1276065 w 3821373"/>
              <a:gd name="connsiteY193" fmla="*/ 1986986 h 2648903"/>
              <a:gd name="connsiteX194" fmla="*/ 1255594 w 3821373"/>
              <a:gd name="connsiteY194" fmla="*/ 2000634 h 2648903"/>
              <a:gd name="connsiteX195" fmla="*/ 1228298 w 3821373"/>
              <a:gd name="connsiteY195" fmla="*/ 2041577 h 2648903"/>
              <a:gd name="connsiteX196" fmla="*/ 1207827 w 3821373"/>
              <a:gd name="connsiteY196" fmla="*/ 2048401 h 2648903"/>
              <a:gd name="connsiteX197" fmla="*/ 1187355 w 3821373"/>
              <a:gd name="connsiteY197" fmla="*/ 2089345 h 2648903"/>
              <a:gd name="connsiteX198" fmla="*/ 1180531 w 3821373"/>
              <a:gd name="connsiteY198" fmla="*/ 2109816 h 2648903"/>
              <a:gd name="connsiteX199" fmla="*/ 1160059 w 3821373"/>
              <a:gd name="connsiteY199" fmla="*/ 2150759 h 2648903"/>
              <a:gd name="connsiteX200" fmla="*/ 1139588 w 3821373"/>
              <a:gd name="connsiteY200" fmla="*/ 2416891 h 2648903"/>
              <a:gd name="connsiteX201" fmla="*/ 1132764 w 3821373"/>
              <a:gd name="connsiteY201" fmla="*/ 2519249 h 2648903"/>
              <a:gd name="connsiteX202" fmla="*/ 1119116 w 3821373"/>
              <a:gd name="connsiteY202" fmla="*/ 2546545 h 2648903"/>
              <a:gd name="connsiteX203" fmla="*/ 1098645 w 3821373"/>
              <a:gd name="connsiteY203" fmla="*/ 2587488 h 2648903"/>
              <a:gd name="connsiteX204" fmla="*/ 1091821 w 3821373"/>
              <a:gd name="connsiteY204" fmla="*/ 2607959 h 2648903"/>
              <a:gd name="connsiteX205" fmla="*/ 1071349 w 3821373"/>
              <a:gd name="connsiteY205" fmla="*/ 2648903 h 2648903"/>
              <a:gd name="connsiteX206" fmla="*/ 1030406 w 3821373"/>
              <a:gd name="connsiteY206" fmla="*/ 2635255 h 2648903"/>
              <a:gd name="connsiteX207" fmla="*/ 996286 w 3821373"/>
              <a:gd name="connsiteY207" fmla="*/ 2621607 h 2648903"/>
              <a:gd name="connsiteX208" fmla="*/ 968991 w 3821373"/>
              <a:gd name="connsiteY208" fmla="*/ 2614783 h 2648903"/>
              <a:gd name="connsiteX209" fmla="*/ 941695 w 3821373"/>
              <a:gd name="connsiteY209" fmla="*/ 2601136 h 2648903"/>
              <a:gd name="connsiteX210" fmla="*/ 921224 w 3821373"/>
              <a:gd name="connsiteY210" fmla="*/ 2594312 h 2648903"/>
              <a:gd name="connsiteX211" fmla="*/ 900752 w 3821373"/>
              <a:gd name="connsiteY211" fmla="*/ 2580664 h 2648903"/>
              <a:gd name="connsiteX212" fmla="*/ 866633 w 3821373"/>
              <a:gd name="connsiteY212" fmla="*/ 2573840 h 2648903"/>
              <a:gd name="connsiteX213" fmla="*/ 839337 w 3821373"/>
              <a:gd name="connsiteY213" fmla="*/ 2560192 h 2648903"/>
              <a:gd name="connsiteX214" fmla="*/ 798394 w 3821373"/>
              <a:gd name="connsiteY214" fmla="*/ 2546545 h 2648903"/>
              <a:gd name="connsiteX215" fmla="*/ 771098 w 3821373"/>
              <a:gd name="connsiteY215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320722 w 3821373"/>
              <a:gd name="connsiteY35" fmla="*/ 1836861 h 2648903"/>
              <a:gd name="connsiteX36" fmla="*/ 525816 w 3821373"/>
              <a:gd name="connsiteY36" fmla="*/ 1790561 h 2648903"/>
              <a:gd name="connsiteX37" fmla="*/ 1114471 w 3821373"/>
              <a:gd name="connsiteY37" fmla="*/ 1683646 h 2648903"/>
              <a:gd name="connsiteX38" fmla="*/ 1364776 w 3821373"/>
              <a:gd name="connsiteY38" fmla="*/ 1495667 h 2648903"/>
              <a:gd name="connsiteX39" fmla="*/ 1378424 w 3821373"/>
              <a:gd name="connsiteY39" fmla="*/ 1447900 h 2648903"/>
              <a:gd name="connsiteX40" fmla="*/ 1398895 w 3821373"/>
              <a:gd name="connsiteY40" fmla="*/ 1325070 h 2648903"/>
              <a:gd name="connsiteX41" fmla="*/ 1405719 w 3821373"/>
              <a:gd name="connsiteY41" fmla="*/ 1270479 h 2648903"/>
              <a:gd name="connsiteX42" fmla="*/ 1419367 w 3821373"/>
              <a:gd name="connsiteY42" fmla="*/ 1236359 h 2648903"/>
              <a:gd name="connsiteX43" fmla="*/ 1439839 w 3821373"/>
              <a:gd name="connsiteY43" fmla="*/ 1188592 h 2648903"/>
              <a:gd name="connsiteX44" fmla="*/ 1467134 w 3821373"/>
              <a:gd name="connsiteY44" fmla="*/ 1147649 h 2648903"/>
              <a:gd name="connsiteX45" fmla="*/ 1494430 w 3821373"/>
              <a:gd name="connsiteY45" fmla="*/ 1106706 h 2648903"/>
              <a:gd name="connsiteX46" fmla="*/ 1508077 w 3821373"/>
              <a:gd name="connsiteY46" fmla="*/ 1086234 h 2648903"/>
              <a:gd name="connsiteX47" fmla="*/ 1528549 w 3821373"/>
              <a:gd name="connsiteY47" fmla="*/ 1072586 h 2648903"/>
              <a:gd name="connsiteX48" fmla="*/ 1535373 w 3821373"/>
              <a:gd name="connsiteY48" fmla="*/ 1052115 h 2648903"/>
              <a:gd name="connsiteX49" fmla="*/ 1569492 w 3821373"/>
              <a:gd name="connsiteY49" fmla="*/ 1011171 h 2648903"/>
              <a:gd name="connsiteX50" fmla="*/ 1576316 w 3821373"/>
              <a:gd name="connsiteY50" fmla="*/ 990700 h 2648903"/>
              <a:gd name="connsiteX51" fmla="*/ 1603612 w 3821373"/>
              <a:gd name="connsiteY51" fmla="*/ 949756 h 2648903"/>
              <a:gd name="connsiteX52" fmla="*/ 1617259 w 3821373"/>
              <a:gd name="connsiteY52" fmla="*/ 929285 h 2648903"/>
              <a:gd name="connsiteX53" fmla="*/ 1637731 w 3821373"/>
              <a:gd name="connsiteY53" fmla="*/ 908813 h 2648903"/>
              <a:gd name="connsiteX54" fmla="*/ 1644555 w 3821373"/>
              <a:gd name="connsiteY54" fmla="*/ 888342 h 2648903"/>
              <a:gd name="connsiteX55" fmla="*/ 1658203 w 3821373"/>
              <a:gd name="connsiteY55" fmla="*/ 861046 h 2648903"/>
              <a:gd name="connsiteX56" fmla="*/ 1665027 w 3821373"/>
              <a:gd name="connsiteY56" fmla="*/ 820103 h 2648903"/>
              <a:gd name="connsiteX57" fmla="*/ 1651379 w 3821373"/>
              <a:gd name="connsiteY57" fmla="*/ 540324 h 2648903"/>
              <a:gd name="connsiteX58" fmla="*/ 1610436 w 3821373"/>
              <a:gd name="connsiteY58" fmla="*/ 553971 h 2648903"/>
              <a:gd name="connsiteX59" fmla="*/ 1610436 w 3821373"/>
              <a:gd name="connsiteY59" fmla="*/ 431142 h 2648903"/>
              <a:gd name="connsiteX60" fmla="*/ 1583140 w 3821373"/>
              <a:gd name="connsiteY60" fmla="*/ 424318 h 2648903"/>
              <a:gd name="connsiteX61" fmla="*/ 1562668 w 3821373"/>
              <a:gd name="connsiteY61" fmla="*/ 410670 h 2648903"/>
              <a:gd name="connsiteX62" fmla="*/ 1521725 w 3821373"/>
              <a:gd name="connsiteY62" fmla="*/ 397022 h 2648903"/>
              <a:gd name="connsiteX63" fmla="*/ 1501254 w 3821373"/>
              <a:gd name="connsiteY63" fmla="*/ 356079 h 2648903"/>
              <a:gd name="connsiteX64" fmla="*/ 1473958 w 3821373"/>
              <a:gd name="connsiteY64" fmla="*/ 294664 h 2648903"/>
              <a:gd name="connsiteX65" fmla="*/ 1453486 w 3821373"/>
              <a:gd name="connsiteY65" fmla="*/ 287840 h 2648903"/>
              <a:gd name="connsiteX66" fmla="*/ 1446662 w 3821373"/>
              <a:gd name="connsiteY66" fmla="*/ 267368 h 2648903"/>
              <a:gd name="connsiteX67" fmla="*/ 1433015 w 3821373"/>
              <a:gd name="connsiteY67" fmla="*/ 233249 h 2648903"/>
              <a:gd name="connsiteX68" fmla="*/ 1460310 w 3821373"/>
              <a:gd name="connsiteY68" fmla="*/ 103595 h 2648903"/>
              <a:gd name="connsiteX69" fmla="*/ 1487606 w 3821373"/>
              <a:gd name="connsiteY69" fmla="*/ 96771 h 2648903"/>
              <a:gd name="connsiteX70" fmla="*/ 1508077 w 3821373"/>
              <a:gd name="connsiteY70" fmla="*/ 83124 h 2648903"/>
              <a:gd name="connsiteX71" fmla="*/ 1528549 w 3821373"/>
              <a:gd name="connsiteY71" fmla="*/ 76300 h 2648903"/>
              <a:gd name="connsiteX72" fmla="*/ 1555845 w 3821373"/>
              <a:gd name="connsiteY72" fmla="*/ 62652 h 2648903"/>
              <a:gd name="connsiteX73" fmla="*/ 1658203 w 3821373"/>
              <a:gd name="connsiteY73" fmla="*/ 69476 h 2648903"/>
              <a:gd name="connsiteX74" fmla="*/ 1705970 w 3821373"/>
              <a:gd name="connsiteY74" fmla="*/ 83124 h 2648903"/>
              <a:gd name="connsiteX75" fmla="*/ 1753737 w 3821373"/>
              <a:gd name="connsiteY75" fmla="*/ 89948 h 2648903"/>
              <a:gd name="connsiteX76" fmla="*/ 1821976 w 3821373"/>
              <a:gd name="connsiteY76" fmla="*/ 110419 h 2648903"/>
              <a:gd name="connsiteX77" fmla="*/ 1903862 w 3821373"/>
              <a:gd name="connsiteY77" fmla="*/ 130891 h 2648903"/>
              <a:gd name="connsiteX78" fmla="*/ 2033516 w 3821373"/>
              <a:gd name="connsiteY78" fmla="*/ 137715 h 2648903"/>
              <a:gd name="connsiteX79" fmla="*/ 2374710 w 3821373"/>
              <a:gd name="connsiteY79" fmla="*/ 130891 h 2648903"/>
              <a:gd name="connsiteX80" fmla="*/ 2402006 w 3821373"/>
              <a:gd name="connsiteY80" fmla="*/ 117243 h 2648903"/>
              <a:gd name="connsiteX81" fmla="*/ 2422477 w 3821373"/>
              <a:gd name="connsiteY81" fmla="*/ 110419 h 2648903"/>
              <a:gd name="connsiteX82" fmla="*/ 2463421 w 3821373"/>
              <a:gd name="connsiteY82" fmla="*/ 89948 h 2648903"/>
              <a:gd name="connsiteX83" fmla="*/ 2504364 w 3821373"/>
              <a:gd name="connsiteY83" fmla="*/ 69476 h 2648903"/>
              <a:gd name="connsiteX84" fmla="*/ 2524836 w 3821373"/>
              <a:gd name="connsiteY84" fmla="*/ 55828 h 2648903"/>
              <a:gd name="connsiteX85" fmla="*/ 2545307 w 3821373"/>
              <a:gd name="connsiteY85" fmla="*/ 49004 h 2648903"/>
              <a:gd name="connsiteX86" fmla="*/ 2586251 w 3821373"/>
              <a:gd name="connsiteY86" fmla="*/ 28533 h 2648903"/>
              <a:gd name="connsiteX87" fmla="*/ 2613546 w 3821373"/>
              <a:gd name="connsiteY87" fmla="*/ 8061 h 2648903"/>
              <a:gd name="connsiteX88" fmla="*/ 2722728 w 3821373"/>
              <a:gd name="connsiteY88" fmla="*/ 8061 h 2648903"/>
              <a:gd name="connsiteX89" fmla="*/ 2763671 w 3821373"/>
              <a:gd name="connsiteY89" fmla="*/ 42180 h 2648903"/>
              <a:gd name="connsiteX90" fmla="*/ 2784143 w 3821373"/>
              <a:gd name="connsiteY90" fmla="*/ 49004 h 2648903"/>
              <a:gd name="connsiteX91" fmla="*/ 2811439 w 3821373"/>
              <a:gd name="connsiteY91" fmla="*/ 83124 h 2648903"/>
              <a:gd name="connsiteX92" fmla="*/ 2825086 w 3821373"/>
              <a:gd name="connsiteY92" fmla="*/ 103595 h 2648903"/>
              <a:gd name="connsiteX93" fmla="*/ 2831910 w 3821373"/>
              <a:gd name="connsiteY93" fmla="*/ 124067 h 2648903"/>
              <a:gd name="connsiteX94" fmla="*/ 2852382 w 3821373"/>
              <a:gd name="connsiteY94" fmla="*/ 130891 h 2648903"/>
              <a:gd name="connsiteX95" fmla="*/ 2859206 w 3821373"/>
              <a:gd name="connsiteY95" fmla="*/ 151362 h 2648903"/>
              <a:gd name="connsiteX96" fmla="*/ 2879677 w 3821373"/>
              <a:gd name="connsiteY96" fmla="*/ 158186 h 2648903"/>
              <a:gd name="connsiteX97" fmla="*/ 2920621 w 3821373"/>
              <a:gd name="connsiteY97" fmla="*/ 178658 h 2648903"/>
              <a:gd name="connsiteX98" fmla="*/ 2941092 w 3821373"/>
              <a:gd name="connsiteY98" fmla="*/ 192306 h 2648903"/>
              <a:gd name="connsiteX99" fmla="*/ 2961564 w 3821373"/>
              <a:gd name="connsiteY99" fmla="*/ 199130 h 2648903"/>
              <a:gd name="connsiteX100" fmla="*/ 2968388 w 3821373"/>
              <a:gd name="connsiteY100" fmla="*/ 219601 h 2648903"/>
              <a:gd name="connsiteX101" fmla="*/ 3002507 w 3821373"/>
              <a:gd name="connsiteY101" fmla="*/ 233249 h 2648903"/>
              <a:gd name="connsiteX102" fmla="*/ 3043451 w 3821373"/>
              <a:gd name="connsiteY102" fmla="*/ 246897 h 2648903"/>
              <a:gd name="connsiteX103" fmla="*/ 3070746 w 3821373"/>
              <a:gd name="connsiteY103" fmla="*/ 287840 h 2648903"/>
              <a:gd name="connsiteX104" fmla="*/ 3098042 w 3821373"/>
              <a:gd name="connsiteY104" fmla="*/ 301488 h 2648903"/>
              <a:gd name="connsiteX105" fmla="*/ 3118513 w 3821373"/>
              <a:gd name="connsiteY105" fmla="*/ 308312 h 2648903"/>
              <a:gd name="connsiteX106" fmla="*/ 3159457 w 3821373"/>
              <a:gd name="connsiteY106" fmla="*/ 328783 h 2648903"/>
              <a:gd name="connsiteX107" fmla="*/ 3179928 w 3821373"/>
              <a:gd name="connsiteY107" fmla="*/ 342431 h 2648903"/>
              <a:gd name="connsiteX108" fmla="*/ 3220871 w 3821373"/>
              <a:gd name="connsiteY108" fmla="*/ 356079 h 2648903"/>
              <a:gd name="connsiteX109" fmla="*/ 3241343 w 3821373"/>
              <a:gd name="connsiteY109" fmla="*/ 369727 h 2648903"/>
              <a:gd name="connsiteX110" fmla="*/ 3282286 w 3821373"/>
              <a:gd name="connsiteY110" fmla="*/ 390198 h 2648903"/>
              <a:gd name="connsiteX111" fmla="*/ 3289110 w 3821373"/>
              <a:gd name="connsiteY111" fmla="*/ 410670 h 2648903"/>
              <a:gd name="connsiteX112" fmla="*/ 3309582 w 3821373"/>
              <a:gd name="connsiteY112" fmla="*/ 417494 h 2648903"/>
              <a:gd name="connsiteX113" fmla="*/ 3350525 w 3821373"/>
              <a:gd name="connsiteY113" fmla="*/ 437965 h 2648903"/>
              <a:gd name="connsiteX114" fmla="*/ 3357349 w 3821373"/>
              <a:gd name="connsiteY114" fmla="*/ 458437 h 2648903"/>
              <a:gd name="connsiteX115" fmla="*/ 3377821 w 3821373"/>
              <a:gd name="connsiteY115" fmla="*/ 465261 h 2648903"/>
              <a:gd name="connsiteX116" fmla="*/ 3398292 w 3821373"/>
              <a:gd name="connsiteY116" fmla="*/ 478909 h 2648903"/>
              <a:gd name="connsiteX117" fmla="*/ 3418764 w 3821373"/>
              <a:gd name="connsiteY117" fmla="*/ 485733 h 2648903"/>
              <a:gd name="connsiteX118" fmla="*/ 3439236 w 3821373"/>
              <a:gd name="connsiteY118" fmla="*/ 499380 h 2648903"/>
              <a:gd name="connsiteX119" fmla="*/ 3459707 w 3821373"/>
              <a:gd name="connsiteY119" fmla="*/ 506204 h 2648903"/>
              <a:gd name="connsiteX120" fmla="*/ 3500651 w 3821373"/>
              <a:gd name="connsiteY120" fmla="*/ 526676 h 2648903"/>
              <a:gd name="connsiteX121" fmla="*/ 3514298 w 3821373"/>
              <a:gd name="connsiteY121" fmla="*/ 547148 h 2648903"/>
              <a:gd name="connsiteX122" fmla="*/ 3589361 w 3821373"/>
              <a:gd name="connsiteY122" fmla="*/ 567619 h 2648903"/>
              <a:gd name="connsiteX123" fmla="*/ 3609833 w 3821373"/>
              <a:gd name="connsiteY123" fmla="*/ 581267 h 2648903"/>
              <a:gd name="connsiteX124" fmla="*/ 3759958 w 3821373"/>
              <a:gd name="connsiteY124" fmla="*/ 594915 h 2648903"/>
              <a:gd name="connsiteX125" fmla="*/ 3780430 w 3821373"/>
              <a:gd name="connsiteY125" fmla="*/ 608562 h 2648903"/>
              <a:gd name="connsiteX126" fmla="*/ 3800901 w 3821373"/>
              <a:gd name="connsiteY126" fmla="*/ 615386 h 2648903"/>
              <a:gd name="connsiteX127" fmla="*/ 3807725 w 3821373"/>
              <a:gd name="connsiteY127" fmla="*/ 635858 h 2648903"/>
              <a:gd name="connsiteX128" fmla="*/ 3821373 w 3821373"/>
              <a:gd name="connsiteY128" fmla="*/ 656330 h 2648903"/>
              <a:gd name="connsiteX129" fmla="*/ 3807725 w 3821373"/>
              <a:gd name="connsiteY129" fmla="*/ 697273 h 2648903"/>
              <a:gd name="connsiteX130" fmla="*/ 3787254 w 3821373"/>
              <a:gd name="connsiteY130" fmla="*/ 717745 h 2648903"/>
              <a:gd name="connsiteX131" fmla="*/ 3766782 w 3821373"/>
              <a:gd name="connsiteY131" fmla="*/ 724568 h 2648903"/>
              <a:gd name="connsiteX132" fmla="*/ 3568889 w 3821373"/>
              <a:gd name="connsiteY132" fmla="*/ 738216 h 2648903"/>
              <a:gd name="connsiteX133" fmla="*/ 3493827 w 3821373"/>
              <a:gd name="connsiteY133" fmla="*/ 745040 h 2648903"/>
              <a:gd name="connsiteX134" fmla="*/ 3384645 w 3821373"/>
              <a:gd name="connsiteY134" fmla="*/ 765512 h 2648903"/>
              <a:gd name="connsiteX135" fmla="*/ 3364173 w 3821373"/>
              <a:gd name="connsiteY135" fmla="*/ 779159 h 2648903"/>
              <a:gd name="connsiteX136" fmla="*/ 3343701 w 3821373"/>
              <a:gd name="connsiteY136" fmla="*/ 785983 h 2648903"/>
              <a:gd name="connsiteX137" fmla="*/ 3323230 w 3821373"/>
              <a:gd name="connsiteY137" fmla="*/ 799631 h 2648903"/>
              <a:gd name="connsiteX138" fmla="*/ 3275462 w 3821373"/>
              <a:gd name="connsiteY138" fmla="*/ 813279 h 2648903"/>
              <a:gd name="connsiteX139" fmla="*/ 3254991 w 3821373"/>
              <a:gd name="connsiteY139" fmla="*/ 854222 h 2648903"/>
              <a:gd name="connsiteX140" fmla="*/ 3234519 w 3821373"/>
              <a:gd name="connsiteY140" fmla="*/ 895165 h 2648903"/>
              <a:gd name="connsiteX141" fmla="*/ 3214048 w 3821373"/>
              <a:gd name="connsiteY141" fmla="*/ 936109 h 2648903"/>
              <a:gd name="connsiteX142" fmla="*/ 3207224 w 3821373"/>
              <a:gd name="connsiteY142" fmla="*/ 956580 h 2648903"/>
              <a:gd name="connsiteX143" fmla="*/ 3193576 w 3821373"/>
              <a:gd name="connsiteY143" fmla="*/ 977052 h 2648903"/>
              <a:gd name="connsiteX144" fmla="*/ 3179928 w 3821373"/>
              <a:gd name="connsiteY144" fmla="*/ 1017995 h 2648903"/>
              <a:gd name="connsiteX145" fmla="*/ 3166280 w 3821373"/>
              <a:gd name="connsiteY145" fmla="*/ 1045291 h 2648903"/>
              <a:gd name="connsiteX146" fmla="*/ 3138985 w 3821373"/>
              <a:gd name="connsiteY146" fmla="*/ 1134001 h 2648903"/>
              <a:gd name="connsiteX147" fmla="*/ 3125337 w 3821373"/>
              <a:gd name="connsiteY147" fmla="*/ 1161297 h 2648903"/>
              <a:gd name="connsiteX148" fmla="*/ 3104865 w 3821373"/>
              <a:gd name="connsiteY148" fmla="*/ 1522962 h 2648903"/>
              <a:gd name="connsiteX149" fmla="*/ 3084394 w 3821373"/>
              <a:gd name="connsiteY149" fmla="*/ 1563906 h 2648903"/>
              <a:gd name="connsiteX150" fmla="*/ 3063922 w 3821373"/>
              <a:gd name="connsiteY150" fmla="*/ 1604849 h 2648903"/>
              <a:gd name="connsiteX151" fmla="*/ 3036627 w 3821373"/>
              <a:gd name="connsiteY151" fmla="*/ 1611673 h 2648903"/>
              <a:gd name="connsiteX152" fmla="*/ 2995683 w 3821373"/>
              <a:gd name="connsiteY152" fmla="*/ 1632145 h 2648903"/>
              <a:gd name="connsiteX153" fmla="*/ 2879677 w 3821373"/>
              <a:gd name="connsiteY153" fmla="*/ 1625321 h 2648903"/>
              <a:gd name="connsiteX154" fmla="*/ 2736376 w 3821373"/>
              <a:gd name="connsiteY154" fmla="*/ 1618497 h 2648903"/>
              <a:gd name="connsiteX155" fmla="*/ 2709080 w 3821373"/>
              <a:gd name="connsiteY155" fmla="*/ 1611673 h 2648903"/>
              <a:gd name="connsiteX156" fmla="*/ 2627194 w 3821373"/>
              <a:gd name="connsiteY156" fmla="*/ 1598025 h 2648903"/>
              <a:gd name="connsiteX157" fmla="*/ 2579427 w 3821373"/>
              <a:gd name="connsiteY157" fmla="*/ 1577554 h 2648903"/>
              <a:gd name="connsiteX158" fmla="*/ 2558955 w 3821373"/>
              <a:gd name="connsiteY158" fmla="*/ 1570730 h 2648903"/>
              <a:gd name="connsiteX159" fmla="*/ 2538483 w 3821373"/>
              <a:gd name="connsiteY159" fmla="*/ 1557082 h 2648903"/>
              <a:gd name="connsiteX160" fmla="*/ 2518012 w 3821373"/>
              <a:gd name="connsiteY160" fmla="*/ 1550258 h 2648903"/>
              <a:gd name="connsiteX161" fmla="*/ 2470245 w 3821373"/>
              <a:gd name="connsiteY161" fmla="*/ 1529786 h 2648903"/>
              <a:gd name="connsiteX162" fmla="*/ 2272352 w 3821373"/>
              <a:gd name="connsiteY162" fmla="*/ 1543434 h 2648903"/>
              <a:gd name="connsiteX163" fmla="*/ 2204113 w 3821373"/>
              <a:gd name="connsiteY163" fmla="*/ 1550258 h 2648903"/>
              <a:gd name="connsiteX164" fmla="*/ 2074459 w 3821373"/>
              <a:gd name="connsiteY164" fmla="*/ 1570730 h 2648903"/>
              <a:gd name="connsiteX165" fmla="*/ 2047164 w 3821373"/>
              <a:gd name="connsiteY165" fmla="*/ 1584377 h 2648903"/>
              <a:gd name="connsiteX166" fmla="*/ 2026692 w 3821373"/>
              <a:gd name="connsiteY166" fmla="*/ 1591201 h 2648903"/>
              <a:gd name="connsiteX167" fmla="*/ 1985749 w 3821373"/>
              <a:gd name="connsiteY167" fmla="*/ 1611673 h 2648903"/>
              <a:gd name="connsiteX168" fmla="*/ 1944806 w 3821373"/>
              <a:gd name="connsiteY168" fmla="*/ 1638968 h 2648903"/>
              <a:gd name="connsiteX169" fmla="*/ 1924334 w 3821373"/>
              <a:gd name="connsiteY169" fmla="*/ 1652616 h 2648903"/>
              <a:gd name="connsiteX170" fmla="*/ 1876567 w 3821373"/>
              <a:gd name="connsiteY170" fmla="*/ 1673088 h 2648903"/>
              <a:gd name="connsiteX171" fmla="*/ 1856095 w 3821373"/>
              <a:gd name="connsiteY171" fmla="*/ 1693559 h 2648903"/>
              <a:gd name="connsiteX172" fmla="*/ 1835624 w 3821373"/>
              <a:gd name="connsiteY172" fmla="*/ 1700383 h 2648903"/>
              <a:gd name="connsiteX173" fmla="*/ 1794680 w 3821373"/>
              <a:gd name="connsiteY173" fmla="*/ 1720855 h 2648903"/>
              <a:gd name="connsiteX174" fmla="*/ 1781033 w 3821373"/>
              <a:gd name="connsiteY174" fmla="*/ 1741327 h 2648903"/>
              <a:gd name="connsiteX175" fmla="*/ 1760561 w 3821373"/>
              <a:gd name="connsiteY175" fmla="*/ 1748151 h 2648903"/>
              <a:gd name="connsiteX176" fmla="*/ 1740089 w 3821373"/>
              <a:gd name="connsiteY176" fmla="*/ 1761798 h 2648903"/>
              <a:gd name="connsiteX177" fmla="*/ 1719618 w 3821373"/>
              <a:gd name="connsiteY177" fmla="*/ 1768622 h 2648903"/>
              <a:gd name="connsiteX178" fmla="*/ 1678674 w 3821373"/>
              <a:gd name="connsiteY178" fmla="*/ 1789094 h 2648903"/>
              <a:gd name="connsiteX179" fmla="*/ 1637731 w 3821373"/>
              <a:gd name="connsiteY179" fmla="*/ 1809565 h 2648903"/>
              <a:gd name="connsiteX180" fmla="*/ 1617259 w 3821373"/>
              <a:gd name="connsiteY180" fmla="*/ 1823213 h 2648903"/>
              <a:gd name="connsiteX181" fmla="*/ 1576316 w 3821373"/>
              <a:gd name="connsiteY181" fmla="*/ 1836861 h 2648903"/>
              <a:gd name="connsiteX182" fmla="*/ 1549021 w 3821373"/>
              <a:gd name="connsiteY182" fmla="*/ 1850509 h 2648903"/>
              <a:gd name="connsiteX183" fmla="*/ 1521725 w 3821373"/>
              <a:gd name="connsiteY183" fmla="*/ 1857333 h 2648903"/>
              <a:gd name="connsiteX184" fmla="*/ 1487606 w 3821373"/>
              <a:gd name="connsiteY184" fmla="*/ 1870980 h 2648903"/>
              <a:gd name="connsiteX185" fmla="*/ 1467134 w 3821373"/>
              <a:gd name="connsiteY185" fmla="*/ 1877804 h 2648903"/>
              <a:gd name="connsiteX186" fmla="*/ 1446662 w 3821373"/>
              <a:gd name="connsiteY186" fmla="*/ 1891452 h 2648903"/>
              <a:gd name="connsiteX187" fmla="*/ 1426191 w 3821373"/>
              <a:gd name="connsiteY187" fmla="*/ 1898276 h 2648903"/>
              <a:gd name="connsiteX188" fmla="*/ 1405719 w 3821373"/>
              <a:gd name="connsiteY188" fmla="*/ 1911924 h 2648903"/>
              <a:gd name="connsiteX189" fmla="*/ 1385248 w 3821373"/>
              <a:gd name="connsiteY189" fmla="*/ 1918748 h 2648903"/>
              <a:gd name="connsiteX190" fmla="*/ 1357952 w 3821373"/>
              <a:gd name="connsiteY190" fmla="*/ 1932395 h 2648903"/>
              <a:gd name="connsiteX191" fmla="*/ 1317009 w 3821373"/>
              <a:gd name="connsiteY191" fmla="*/ 1959691 h 2648903"/>
              <a:gd name="connsiteX192" fmla="*/ 1276065 w 3821373"/>
              <a:gd name="connsiteY192" fmla="*/ 1986986 h 2648903"/>
              <a:gd name="connsiteX193" fmla="*/ 1255594 w 3821373"/>
              <a:gd name="connsiteY193" fmla="*/ 2000634 h 2648903"/>
              <a:gd name="connsiteX194" fmla="*/ 1228298 w 3821373"/>
              <a:gd name="connsiteY194" fmla="*/ 2041577 h 2648903"/>
              <a:gd name="connsiteX195" fmla="*/ 1207827 w 3821373"/>
              <a:gd name="connsiteY195" fmla="*/ 2048401 h 2648903"/>
              <a:gd name="connsiteX196" fmla="*/ 1187355 w 3821373"/>
              <a:gd name="connsiteY196" fmla="*/ 2089345 h 2648903"/>
              <a:gd name="connsiteX197" fmla="*/ 1180531 w 3821373"/>
              <a:gd name="connsiteY197" fmla="*/ 2109816 h 2648903"/>
              <a:gd name="connsiteX198" fmla="*/ 1160059 w 3821373"/>
              <a:gd name="connsiteY198" fmla="*/ 2150759 h 2648903"/>
              <a:gd name="connsiteX199" fmla="*/ 1139588 w 3821373"/>
              <a:gd name="connsiteY199" fmla="*/ 2416891 h 2648903"/>
              <a:gd name="connsiteX200" fmla="*/ 1132764 w 3821373"/>
              <a:gd name="connsiteY200" fmla="*/ 2519249 h 2648903"/>
              <a:gd name="connsiteX201" fmla="*/ 1119116 w 3821373"/>
              <a:gd name="connsiteY201" fmla="*/ 2546545 h 2648903"/>
              <a:gd name="connsiteX202" fmla="*/ 1098645 w 3821373"/>
              <a:gd name="connsiteY202" fmla="*/ 2587488 h 2648903"/>
              <a:gd name="connsiteX203" fmla="*/ 1091821 w 3821373"/>
              <a:gd name="connsiteY203" fmla="*/ 2607959 h 2648903"/>
              <a:gd name="connsiteX204" fmla="*/ 1071349 w 3821373"/>
              <a:gd name="connsiteY204" fmla="*/ 2648903 h 2648903"/>
              <a:gd name="connsiteX205" fmla="*/ 1030406 w 3821373"/>
              <a:gd name="connsiteY205" fmla="*/ 2635255 h 2648903"/>
              <a:gd name="connsiteX206" fmla="*/ 996286 w 3821373"/>
              <a:gd name="connsiteY206" fmla="*/ 2621607 h 2648903"/>
              <a:gd name="connsiteX207" fmla="*/ 968991 w 3821373"/>
              <a:gd name="connsiteY207" fmla="*/ 2614783 h 2648903"/>
              <a:gd name="connsiteX208" fmla="*/ 941695 w 3821373"/>
              <a:gd name="connsiteY208" fmla="*/ 2601136 h 2648903"/>
              <a:gd name="connsiteX209" fmla="*/ 921224 w 3821373"/>
              <a:gd name="connsiteY209" fmla="*/ 2594312 h 2648903"/>
              <a:gd name="connsiteX210" fmla="*/ 900752 w 3821373"/>
              <a:gd name="connsiteY210" fmla="*/ 2580664 h 2648903"/>
              <a:gd name="connsiteX211" fmla="*/ 866633 w 3821373"/>
              <a:gd name="connsiteY211" fmla="*/ 2573840 h 2648903"/>
              <a:gd name="connsiteX212" fmla="*/ 839337 w 3821373"/>
              <a:gd name="connsiteY212" fmla="*/ 2560192 h 2648903"/>
              <a:gd name="connsiteX213" fmla="*/ 798394 w 3821373"/>
              <a:gd name="connsiteY213" fmla="*/ 2546545 h 2648903"/>
              <a:gd name="connsiteX214" fmla="*/ 771098 w 3821373"/>
              <a:gd name="connsiteY214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259307 w 3821373"/>
              <a:gd name="connsiteY34" fmla="*/ 1816389 h 2648903"/>
              <a:gd name="connsiteX35" fmla="*/ 525816 w 3821373"/>
              <a:gd name="connsiteY35" fmla="*/ 1790561 h 2648903"/>
              <a:gd name="connsiteX36" fmla="*/ 1114471 w 3821373"/>
              <a:gd name="connsiteY36" fmla="*/ 1683646 h 2648903"/>
              <a:gd name="connsiteX37" fmla="*/ 1364776 w 3821373"/>
              <a:gd name="connsiteY37" fmla="*/ 1495667 h 2648903"/>
              <a:gd name="connsiteX38" fmla="*/ 1378424 w 3821373"/>
              <a:gd name="connsiteY38" fmla="*/ 1447900 h 2648903"/>
              <a:gd name="connsiteX39" fmla="*/ 1398895 w 3821373"/>
              <a:gd name="connsiteY39" fmla="*/ 1325070 h 2648903"/>
              <a:gd name="connsiteX40" fmla="*/ 1405719 w 3821373"/>
              <a:gd name="connsiteY40" fmla="*/ 1270479 h 2648903"/>
              <a:gd name="connsiteX41" fmla="*/ 1419367 w 3821373"/>
              <a:gd name="connsiteY41" fmla="*/ 1236359 h 2648903"/>
              <a:gd name="connsiteX42" fmla="*/ 1439839 w 3821373"/>
              <a:gd name="connsiteY42" fmla="*/ 1188592 h 2648903"/>
              <a:gd name="connsiteX43" fmla="*/ 1467134 w 3821373"/>
              <a:gd name="connsiteY43" fmla="*/ 1147649 h 2648903"/>
              <a:gd name="connsiteX44" fmla="*/ 1494430 w 3821373"/>
              <a:gd name="connsiteY44" fmla="*/ 1106706 h 2648903"/>
              <a:gd name="connsiteX45" fmla="*/ 1508077 w 3821373"/>
              <a:gd name="connsiteY45" fmla="*/ 1086234 h 2648903"/>
              <a:gd name="connsiteX46" fmla="*/ 1528549 w 3821373"/>
              <a:gd name="connsiteY46" fmla="*/ 1072586 h 2648903"/>
              <a:gd name="connsiteX47" fmla="*/ 1535373 w 3821373"/>
              <a:gd name="connsiteY47" fmla="*/ 1052115 h 2648903"/>
              <a:gd name="connsiteX48" fmla="*/ 1569492 w 3821373"/>
              <a:gd name="connsiteY48" fmla="*/ 1011171 h 2648903"/>
              <a:gd name="connsiteX49" fmla="*/ 1576316 w 3821373"/>
              <a:gd name="connsiteY49" fmla="*/ 990700 h 2648903"/>
              <a:gd name="connsiteX50" fmla="*/ 1603612 w 3821373"/>
              <a:gd name="connsiteY50" fmla="*/ 949756 h 2648903"/>
              <a:gd name="connsiteX51" fmla="*/ 1617259 w 3821373"/>
              <a:gd name="connsiteY51" fmla="*/ 929285 h 2648903"/>
              <a:gd name="connsiteX52" fmla="*/ 1637731 w 3821373"/>
              <a:gd name="connsiteY52" fmla="*/ 908813 h 2648903"/>
              <a:gd name="connsiteX53" fmla="*/ 1644555 w 3821373"/>
              <a:gd name="connsiteY53" fmla="*/ 888342 h 2648903"/>
              <a:gd name="connsiteX54" fmla="*/ 1658203 w 3821373"/>
              <a:gd name="connsiteY54" fmla="*/ 861046 h 2648903"/>
              <a:gd name="connsiteX55" fmla="*/ 1665027 w 3821373"/>
              <a:gd name="connsiteY55" fmla="*/ 820103 h 2648903"/>
              <a:gd name="connsiteX56" fmla="*/ 1651379 w 3821373"/>
              <a:gd name="connsiteY56" fmla="*/ 540324 h 2648903"/>
              <a:gd name="connsiteX57" fmla="*/ 1610436 w 3821373"/>
              <a:gd name="connsiteY57" fmla="*/ 553971 h 2648903"/>
              <a:gd name="connsiteX58" fmla="*/ 1610436 w 3821373"/>
              <a:gd name="connsiteY58" fmla="*/ 431142 h 2648903"/>
              <a:gd name="connsiteX59" fmla="*/ 1583140 w 3821373"/>
              <a:gd name="connsiteY59" fmla="*/ 424318 h 2648903"/>
              <a:gd name="connsiteX60" fmla="*/ 1562668 w 3821373"/>
              <a:gd name="connsiteY60" fmla="*/ 410670 h 2648903"/>
              <a:gd name="connsiteX61" fmla="*/ 1521725 w 3821373"/>
              <a:gd name="connsiteY61" fmla="*/ 397022 h 2648903"/>
              <a:gd name="connsiteX62" fmla="*/ 1501254 w 3821373"/>
              <a:gd name="connsiteY62" fmla="*/ 356079 h 2648903"/>
              <a:gd name="connsiteX63" fmla="*/ 1473958 w 3821373"/>
              <a:gd name="connsiteY63" fmla="*/ 294664 h 2648903"/>
              <a:gd name="connsiteX64" fmla="*/ 1453486 w 3821373"/>
              <a:gd name="connsiteY64" fmla="*/ 287840 h 2648903"/>
              <a:gd name="connsiteX65" fmla="*/ 1446662 w 3821373"/>
              <a:gd name="connsiteY65" fmla="*/ 267368 h 2648903"/>
              <a:gd name="connsiteX66" fmla="*/ 1433015 w 3821373"/>
              <a:gd name="connsiteY66" fmla="*/ 233249 h 2648903"/>
              <a:gd name="connsiteX67" fmla="*/ 1460310 w 3821373"/>
              <a:gd name="connsiteY67" fmla="*/ 103595 h 2648903"/>
              <a:gd name="connsiteX68" fmla="*/ 1487606 w 3821373"/>
              <a:gd name="connsiteY68" fmla="*/ 96771 h 2648903"/>
              <a:gd name="connsiteX69" fmla="*/ 1508077 w 3821373"/>
              <a:gd name="connsiteY69" fmla="*/ 83124 h 2648903"/>
              <a:gd name="connsiteX70" fmla="*/ 1528549 w 3821373"/>
              <a:gd name="connsiteY70" fmla="*/ 76300 h 2648903"/>
              <a:gd name="connsiteX71" fmla="*/ 1555845 w 3821373"/>
              <a:gd name="connsiteY71" fmla="*/ 62652 h 2648903"/>
              <a:gd name="connsiteX72" fmla="*/ 1658203 w 3821373"/>
              <a:gd name="connsiteY72" fmla="*/ 69476 h 2648903"/>
              <a:gd name="connsiteX73" fmla="*/ 1705970 w 3821373"/>
              <a:gd name="connsiteY73" fmla="*/ 83124 h 2648903"/>
              <a:gd name="connsiteX74" fmla="*/ 1753737 w 3821373"/>
              <a:gd name="connsiteY74" fmla="*/ 89948 h 2648903"/>
              <a:gd name="connsiteX75" fmla="*/ 1821976 w 3821373"/>
              <a:gd name="connsiteY75" fmla="*/ 110419 h 2648903"/>
              <a:gd name="connsiteX76" fmla="*/ 1903862 w 3821373"/>
              <a:gd name="connsiteY76" fmla="*/ 130891 h 2648903"/>
              <a:gd name="connsiteX77" fmla="*/ 2033516 w 3821373"/>
              <a:gd name="connsiteY77" fmla="*/ 137715 h 2648903"/>
              <a:gd name="connsiteX78" fmla="*/ 2374710 w 3821373"/>
              <a:gd name="connsiteY78" fmla="*/ 130891 h 2648903"/>
              <a:gd name="connsiteX79" fmla="*/ 2402006 w 3821373"/>
              <a:gd name="connsiteY79" fmla="*/ 117243 h 2648903"/>
              <a:gd name="connsiteX80" fmla="*/ 2422477 w 3821373"/>
              <a:gd name="connsiteY80" fmla="*/ 110419 h 2648903"/>
              <a:gd name="connsiteX81" fmla="*/ 2463421 w 3821373"/>
              <a:gd name="connsiteY81" fmla="*/ 89948 h 2648903"/>
              <a:gd name="connsiteX82" fmla="*/ 2504364 w 3821373"/>
              <a:gd name="connsiteY82" fmla="*/ 69476 h 2648903"/>
              <a:gd name="connsiteX83" fmla="*/ 2524836 w 3821373"/>
              <a:gd name="connsiteY83" fmla="*/ 55828 h 2648903"/>
              <a:gd name="connsiteX84" fmla="*/ 2545307 w 3821373"/>
              <a:gd name="connsiteY84" fmla="*/ 49004 h 2648903"/>
              <a:gd name="connsiteX85" fmla="*/ 2586251 w 3821373"/>
              <a:gd name="connsiteY85" fmla="*/ 28533 h 2648903"/>
              <a:gd name="connsiteX86" fmla="*/ 2613546 w 3821373"/>
              <a:gd name="connsiteY86" fmla="*/ 8061 h 2648903"/>
              <a:gd name="connsiteX87" fmla="*/ 2722728 w 3821373"/>
              <a:gd name="connsiteY87" fmla="*/ 8061 h 2648903"/>
              <a:gd name="connsiteX88" fmla="*/ 2763671 w 3821373"/>
              <a:gd name="connsiteY88" fmla="*/ 42180 h 2648903"/>
              <a:gd name="connsiteX89" fmla="*/ 2784143 w 3821373"/>
              <a:gd name="connsiteY89" fmla="*/ 49004 h 2648903"/>
              <a:gd name="connsiteX90" fmla="*/ 2811439 w 3821373"/>
              <a:gd name="connsiteY90" fmla="*/ 83124 h 2648903"/>
              <a:gd name="connsiteX91" fmla="*/ 2825086 w 3821373"/>
              <a:gd name="connsiteY91" fmla="*/ 103595 h 2648903"/>
              <a:gd name="connsiteX92" fmla="*/ 2831910 w 3821373"/>
              <a:gd name="connsiteY92" fmla="*/ 124067 h 2648903"/>
              <a:gd name="connsiteX93" fmla="*/ 2852382 w 3821373"/>
              <a:gd name="connsiteY93" fmla="*/ 130891 h 2648903"/>
              <a:gd name="connsiteX94" fmla="*/ 2859206 w 3821373"/>
              <a:gd name="connsiteY94" fmla="*/ 151362 h 2648903"/>
              <a:gd name="connsiteX95" fmla="*/ 2879677 w 3821373"/>
              <a:gd name="connsiteY95" fmla="*/ 158186 h 2648903"/>
              <a:gd name="connsiteX96" fmla="*/ 2920621 w 3821373"/>
              <a:gd name="connsiteY96" fmla="*/ 178658 h 2648903"/>
              <a:gd name="connsiteX97" fmla="*/ 2941092 w 3821373"/>
              <a:gd name="connsiteY97" fmla="*/ 192306 h 2648903"/>
              <a:gd name="connsiteX98" fmla="*/ 2961564 w 3821373"/>
              <a:gd name="connsiteY98" fmla="*/ 199130 h 2648903"/>
              <a:gd name="connsiteX99" fmla="*/ 2968388 w 3821373"/>
              <a:gd name="connsiteY99" fmla="*/ 219601 h 2648903"/>
              <a:gd name="connsiteX100" fmla="*/ 3002507 w 3821373"/>
              <a:gd name="connsiteY100" fmla="*/ 233249 h 2648903"/>
              <a:gd name="connsiteX101" fmla="*/ 3043451 w 3821373"/>
              <a:gd name="connsiteY101" fmla="*/ 246897 h 2648903"/>
              <a:gd name="connsiteX102" fmla="*/ 3070746 w 3821373"/>
              <a:gd name="connsiteY102" fmla="*/ 287840 h 2648903"/>
              <a:gd name="connsiteX103" fmla="*/ 3098042 w 3821373"/>
              <a:gd name="connsiteY103" fmla="*/ 301488 h 2648903"/>
              <a:gd name="connsiteX104" fmla="*/ 3118513 w 3821373"/>
              <a:gd name="connsiteY104" fmla="*/ 308312 h 2648903"/>
              <a:gd name="connsiteX105" fmla="*/ 3159457 w 3821373"/>
              <a:gd name="connsiteY105" fmla="*/ 328783 h 2648903"/>
              <a:gd name="connsiteX106" fmla="*/ 3179928 w 3821373"/>
              <a:gd name="connsiteY106" fmla="*/ 342431 h 2648903"/>
              <a:gd name="connsiteX107" fmla="*/ 3220871 w 3821373"/>
              <a:gd name="connsiteY107" fmla="*/ 356079 h 2648903"/>
              <a:gd name="connsiteX108" fmla="*/ 3241343 w 3821373"/>
              <a:gd name="connsiteY108" fmla="*/ 369727 h 2648903"/>
              <a:gd name="connsiteX109" fmla="*/ 3282286 w 3821373"/>
              <a:gd name="connsiteY109" fmla="*/ 390198 h 2648903"/>
              <a:gd name="connsiteX110" fmla="*/ 3289110 w 3821373"/>
              <a:gd name="connsiteY110" fmla="*/ 410670 h 2648903"/>
              <a:gd name="connsiteX111" fmla="*/ 3309582 w 3821373"/>
              <a:gd name="connsiteY111" fmla="*/ 417494 h 2648903"/>
              <a:gd name="connsiteX112" fmla="*/ 3350525 w 3821373"/>
              <a:gd name="connsiteY112" fmla="*/ 437965 h 2648903"/>
              <a:gd name="connsiteX113" fmla="*/ 3357349 w 3821373"/>
              <a:gd name="connsiteY113" fmla="*/ 458437 h 2648903"/>
              <a:gd name="connsiteX114" fmla="*/ 3377821 w 3821373"/>
              <a:gd name="connsiteY114" fmla="*/ 465261 h 2648903"/>
              <a:gd name="connsiteX115" fmla="*/ 3398292 w 3821373"/>
              <a:gd name="connsiteY115" fmla="*/ 478909 h 2648903"/>
              <a:gd name="connsiteX116" fmla="*/ 3418764 w 3821373"/>
              <a:gd name="connsiteY116" fmla="*/ 485733 h 2648903"/>
              <a:gd name="connsiteX117" fmla="*/ 3439236 w 3821373"/>
              <a:gd name="connsiteY117" fmla="*/ 499380 h 2648903"/>
              <a:gd name="connsiteX118" fmla="*/ 3459707 w 3821373"/>
              <a:gd name="connsiteY118" fmla="*/ 506204 h 2648903"/>
              <a:gd name="connsiteX119" fmla="*/ 3500651 w 3821373"/>
              <a:gd name="connsiteY119" fmla="*/ 526676 h 2648903"/>
              <a:gd name="connsiteX120" fmla="*/ 3514298 w 3821373"/>
              <a:gd name="connsiteY120" fmla="*/ 547148 h 2648903"/>
              <a:gd name="connsiteX121" fmla="*/ 3589361 w 3821373"/>
              <a:gd name="connsiteY121" fmla="*/ 567619 h 2648903"/>
              <a:gd name="connsiteX122" fmla="*/ 3609833 w 3821373"/>
              <a:gd name="connsiteY122" fmla="*/ 581267 h 2648903"/>
              <a:gd name="connsiteX123" fmla="*/ 3759958 w 3821373"/>
              <a:gd name="connsiteY123" fmla="*/ 594915 h 2648903"/>
              <a:gd name="connsiteX124" fmla="*/ 3780430 w 3821373"/>
              <a:gd name="connsiteY124" fmla="*/ 608562 h 2648903"/>
              <a:gd name="connsiteX125" fmla="*/ 3800901 w 3821373"/>
              <a:gd name="connsiteY125" fmla="*/ 615386 h 2648903"/>
              <a:gd name="connsiteX126" fmla="*/ 3807725 w 3821373"/>
              <a:gd name="connsiteY126" fmla="*/ 635858 h 2648903"/>
              <a:gd name="connsiteX127" fmla="*/ 3821373 w 3821373"/>
              <a:gd name="connsiteY127" fmla="*/ 656330 h 2648903"/>
              <a:gd name="connsiteX128" fmla="*/ 3807725 w 3821373"/>
              <a:gd name="connsiteY128" fmla="*/ 697273 h 2648903"/>
              <a:gd name="connsiteX129" fmla="*/ 3787254 w 3821373"/>
              <a:gd name="connsiteY129" fmla="*/ 717745 h 2648903"/>
              <a:gd name="connsiteX130" fmla="*/ 3766782 w 3821373"/>
              <a:gd name="connsiteY130" fmla="*/ 724568 h 2648903"/>
              <a:gd name="connsiteX131" fmla="*/ 3568889 w 3821373"/>
              <a:gd name="connsiteY131" fmla="*/ 738216 h 2648903"/>
              <a:gd name="connsiteX132" fmla="*/ 3493827 w 3821373"/>
              <a:gd name="connsiteY132" fmla="*/ 745040 h 2648903"/>
              <a:gd name="connsiteX133" fmla="*/ 3384645 w 3821373"/>
              <a:gd name="connsiteY133" fmla="*/ 765512 h 2648903"/>
              <a:gd name="connsiteX134" fmla="*/ 3364173 w 3821373"/>
              <a:gd name="connsiteY134" fmla="*/ 779159 h 2648903"/>
              <a:gd name="connsiteX135" fmla="*/ 3343701 w 3821373"/>
              <a:gd name="connsiteY135" fmla="*/ 785983 h 2648903"/>
              <a:gd name="connsiteX136" fmla="*/ 3323230 w 3821373"/>
              <a:gd name="connsiteY136" fmla="*/ 799631 h 2648903"/>
              <a:gd name="connsiteX137" fmla="*/ 3275462 w 3821373"/>
              <a:gd name="connsiteY137" fmla="*/ 813279 h 2648903"/>
              <a:gd name="connsiteX138" fmla="*/ 3254991 w 3821373"/>
              <a:gd name="connsiteY138" fmla="*/ 854222 h 2648903"/>
              <a:gd name="connsiteX139" fmla="*/ 3234519 w 3821373"/>
              <a:gd name="connsiteY139" fmla="*/ 895165 h 2648903"/>
              <a:gd name="connsiteX140" fmla="*/ 3214048 w 3821373"/>
              <a:gd name="connsiteY140" fmla="*/ 936109 h 2648903"/>
              <a:gd name="connsiteX141" fmla="*/ 3207224 w 3821373"/>
              <a:gd name="connsiteY141" fmla="*/ 956580 h 2648903"/>
              <a:gd name="connsiteX142" fmla="*/ 3193576 w 3821373"/>
              <a:gd name="connsiteY142" fmla="*/ 977052 h 2648903"/>
              <a:gd name="connsiteX143" fmla="*/ 3179928 w 3821373"/>
              <a:gd name="connsiteY143" fmla="*/ 1017995 h 2648903"/>
              <a:gd name="connsiteX144" fmla="*/ 3166280 w 3821373"/>
              <a:gd name="connsiteY144" fmla="*/ 1045291 h 2648903"/>
              <a:gd name="connsiteX145" fmla="*/ 3138985 w 3821373"/>
              <a:gd name="connsiteY145" fmla="*/ 1134001 h 2648903"/>
              <a:gd name="connsiteX146" fmla="*/ 3125337 w 3821373"/>
              <a:gd name="connsiteY146" fmla="*/ 1161297 h 2648903"/>
              <a:gd name="connsiteX147" fmla="*/ 3104865 w 3821373"/>
              <a:gd name="connsiteY147" fmla="*/ 1522962 h 2648903"/>
              <a:gd name="connsiteX148" fmla="*/ 3084394 w 3821373"/>
              <a:gd name="connsiteY148" fmla="*/ 1563906 h 2648903"/>
              <a:gd name="connsiteX149" fmla="*/ 3063922 w 3821373"/>
              <a:gd name="connsiteY149" fmla="*/ 1604849 h 2648903"/>
              <a:gd name="connsiteX150" fmla="*/ 3036627 w 3821373"/>
              <a:gd name="connsiteY150" fmla="*/ 1611673 h 2648903"/>
              <a:gd name="connsiteX151" fmla="*/ 2995683 w 3821373"/>
              <a:gd name="connsiteY151" fmla="*/ 1632145 h 2648903"/>
              <a:gd name="connsiteX152" fmla="*/ 2879677 w 3821373"/>
              <a:gd name="connsiteY152" fmla="*/ 1625321 h 2648903"/>
              <a:gd name="connsiteX153" fmla="*/ 2736376 w 3821373"/>
              <a:gd name="connsiteY153" fmla="*/ 1618497 h 2648903"/>
              <a:gd name="connsiteX154" fmla="*/ 2709080 w 3821373"/>
              <a:gd name="connsiteY154" fmla="*/ 1611673 h 2648903"/>
              <a:gd name="connsiteX155" fmla="*/ 2627194 w 3821373"/>
              <a:gd name="connsiteY155" fmla="*/ 1598025 h 2648903"/>
              <a:gd name="connsiteX156" fmla="*/ 2579427 w 3821373"/>
              <a:gd name="connsiteY156" fmla="*/ 1577554 h 2648903"/>
              <a:gd name="connsiteX157" fmla="*/ 2558955 w 3821373"/>
              <a:gd name="connsiteY157" fmla="*/ 1570730 h 2648903"/>
              <a:gd name="connsiteX158" fmla="*/ 2538483 w 3821373"/>
              <a:gd name="connsiteY158" fmla="*/ 1557082 h 2648903"/>
              <a:gd name="connsiteX159" fmla="*/ 2518012 w 3821373"/>
              <a:gd name="connsiteY159" fmla="*/ 1550258 h 2648903"/>
              <a:gd name="connsiteX160" fmla="*/ 2470245 w 3821373"/>
              <a:gd name="connsiteY160" fmla="*/ 1529786 h 2648903"/>
              <a:gd name="connsiteX161" fmla="*/ 2272352 w 3821373"/>
              <a:gd name="connsiteY161" fmla="*/ 1543434 h 2648903"/>
              <a:gd name="connsiteX162" fmla="*/ 2204113 w 3821373"/>
              <a:gd name="connsiteY162" fmla="*/ 1550258 h 2648903"/>
              <a:gd name="connsiteX163" fmla="*/ 2074459 w 3821373"/>
              <a:gd name="connsiteY163" fmla="*/ 1570730 h 2648903"/>
              <a:gd name="connsiteX164" fmla="*/ 2047164 w 3821373"/>
              <a:gd name="connsiteY164" fmla="*/ 1584377 h 2648903"/>
              <a:gd name="connsiteX165" fmla="*/ 2026692 w 3821373"/>
              <a:gd name="connsiteY165" fmla="*/ 1591201 h 2648903"/>
              <a:gd name="connsiteX166" fmla="*/ 1985749 w 3821373"/>
              <a:gd name="connsiteY166" fmla="*/ 1611673 h 2648903"/>
              <a:gd name="connsiteX167" fmla="*/ 1944806 w 3821373"/>
              <a:gd name="connsiteY167" fmla="*/ 1638968 h 2648903"/>
              <a:gd name="connsiteX168" fmla="*/ 1924334 w 3821373"/>
              <a:gd name="connsiteY168" fmla="*/ 1652616 h 2648903"/>
              <a:gd name="connsiteX169" fmla="*/ 1876567 w 3821373"/>
              <a:gd name="connsiteY169" fmla="*/ 1673088 h 2648903"/>
              <a:gd name="connsiteX170" fmla="*/ 1856095 w 3821373"/>
              <a:gd name="connsiteY170" fmla="*/ 1693559 h 2648903"/>
              <a:gd name="connsiteX171" fmla="*/ 1835624 w 3821373"/>
              <a:gd name="connsiteY171" fmla="*/ 1700383 h 2648903"/>
              <a:gd name="connsiteX172" fmla="*/ 1794680 w 3821373"/>
              <a:gd name="connsiteY172" fmla="*/ 1720855 h 2648903"/>
              <a:gd name="connsiteX173" fmla="*/ 1781033 w 3821373"/>
              <a:gd name="connsiteY173" fmla="*/ 1741327 h 2648903"/>
              <a:gd name="connsiteX174" fmla="*/ 1760561 w 3821373"/>
              <a:gd name="connsiteY174" fmla="*/ 1748151 h 2648903"/>
              <a:gd name="connsiteX175" fmla="*/ 1740089 w 3821373"/>
              <a:gd name="connsiteY175" fmla="*/ 1761798 h 2648903"/>
              <a:gd name="connsiteX176" fmla="*/ 1719618 w 3821373"/>
              <a:gd name="connsiteY176" fmla="*/ 1768622 h 2648903"/>
              <a:gd name="connsiteX177" fmla="*/ 1678674 w 3821373"/>
              <a:gd name="connsiteY177" fmla="*/ 1789094 h 2648903"/>
              <a:gd name="connsiteX178" fmla="*/ 1637731 w 3821373"/>
              <a:gd name="connsiteY178" fmla="*/ 1809565 h 2648903"/>
              <a:gd name="connsiteX179" fmla="*/ 1617259 w 3821373"/>
              <a:gd name="connsiteY179" fmla="*/ 1823213 h 2648903"/>
              <a:gd name="connsiteX180" fmla="*/ 1576316 w 3821373"/>
              <a:gd name="connsiteY180" fmla="*/ 1836861 h 2648903"/>
              <a:gd name="connsiteX181" fmla="*/ 1549021 w 3821373"/>
              <a:gd name="connsiteY181" fmla="*/ 1850509 h 2648903"/>
              <a:gd name="connsiteX182" fmla="*/ 1521725 w 3821373"/>
              <a:gd name="connsiteY182" fmla="*/ 1857333 h 2648903"/>
              <a:gd name="connsiteX183" fmla="*/ 1487606 w 3821373"/>
              <a:gd name="connsiteY183" fmla="*/ 1870980 h 2648903"/>
              <a:gd name="connsiteX184" fmla="*/ 1467134 w 3821373"/>
              <a:gd name="connsiteY184" fmla="*/ 1877804 h 2648903"/>
              <a:gd name="connsiteX185" fmla="*/ 1446662 w 3821373"/>
              <a:gd name="connsiteY185" fmla="*/ 1891452 h 2648903"/>
              <a:gd name="connsiteX186" fmla="*/ 1426191 w 3821373"/>
              <a:gd name="connsiteY186" fmla="*/ 1898276 h 2648903"/>
              <a:gd name="connsiteX187" fmla="*/ 1405719 w 3821373"/>
              <a:gd name="connsiteY187" fmla="*/ 1911924 h 2648903"/>
              <a:gd name="connsiteX188" fmla="*/ 1385248 w 3821373"/>
              <a:gd name="connsiteY188" fmla="*/ 1918748 h 2648903"/>
              <a:gd name="connsiteX189" fmla="*/ 1357952 w 3821373"/>
              <a:gd name="connsiteY189" fmla="*/ 1932395 h 2648903"/>
              <a:gd name="connsiteX190" fmla="*/ 1317009 w 3821373"/>
              <a:gd name="connsiteY190" fmla="*/ 1959691 h 2648903"/>
              <a:gd name="connsiteX191" fmla="*/ 1276065 w 3821373"/>
              <a:gd name="connsiteY191" fmla="*/ 1986986 h 2648903"/>
              <a:gd name="connsiteX192" fmla="*/ 1255594 w 3821373"/>
              <a:gd name="connsiteY192" fmla="*/ 2000634 h 2648903"/>
              <a:gd name="connsiteX193" fmla="*/ 1228298 w 3821373"/>
              <a:gd name="connsiteY193" fmla="*/ 2041577 h 2648903"/>
              <a:gd name="connsiteX194" fmla="*/ 1207827 w 3821373"/>
              <a:gd name="connsiteY194" fmla="*/ 2048401 h 2648903"/>
              <a:gd name="connsiteX195" fmla="*/ 1187355 w 3821373"/>
              <a:gd name="connsiteY195" fmla="*/ 2089345 h 2648903"/>
              <a:gd name="connsiteX196" fmla="*/ 1180531 w 3821373"/>
              <a:gd name="connsiteY196" fmla="*/ 2109816 h 2648903"/>
              <a:gd name="connsiteX197" fmla="*/ 1160059 w 3821373"/>
              <a:gd name="connsiteY197" fmla="*/ 2150759 h 2648903"/>
              <a:gd name="connsiteX198" fmla="*/ 1139588 w 3821373"/>
              <a:gd name="connsiteY198" fmla="*/ 2416891 h 2648903"/>
              <a:gd name="connsiteX199" fmla="*/ 1132764 w 3821373"/>
              <a:gd name="connsiteY199" fmla="*/ 2519249 h 2648903"/>
              <a:gd name="connsiteX200" fmla="*/ 1119116 w 3821373"/>
              <a:gd name="connsiteY200" fmla="*/ 2546545 h 2648903"/>
              <a:gd name="connsiteX201" fmla="*/ 1098645 w 3821373"/>
              <a:gd name="connsiteY201" fmla="*/ 2587488 h 2648903"/>
              <a:gd name="connsiteX202" fmla="*/ 1091821 w 3821373"/>
              <a:gd name="connsiteY202" fmla="*/ 2607959 h 2648903"/>
              <a:gd name="connsiteX203" fmla="*/ 1071349 w 3821373"/>
              <a:gd name="connsiteY203" fmla="*/ 2648903 h 2648903"/>
              <a:gd name="connsiteX204" fmla="*/ 1030406 w 3821373"/>
              <a:gd name="connsiteY204" fmla="*/ 2635255 h 2648903"/>
              <a:gd name="connsiteX205" fmla="*/ 996286 w 3821373"/>
              <a:gd name="connsiteY205" fmla="*/ 2621607 h 2648903"/>
              <a:gd name="connsiteX206" fmla="*/ 968991 w 3821373"/>
              <a:gd name="connsiteY206" fmla="*/ 2614783 h 2648903"/>
              <a:gd name="connsiteX207" fmla="*/ 941695 w 3821373"/>
              <a:gd name="connsiteY207" fmla="*/ 2601136 h 2648903"/>
              <a:gd name="connsiteX208" fmla="*/ 921224 w 3821373"/>
              <a:gd name="connsiteY208" fmla="*/ 2594312 h 2648903"/>
              <a:gd name="connsiteX209" fmla="*/ 900752 w 3821373"/>
              <a:gd name="connsiteY209" fmla="*/ 2580664 h 2648903"/>
              <a:gd name="connsiteX210" fmla="*/ 866633 w 3821373"/>
              <a:gd name="connsiteY210" fmla="*/ 2573840 h 2648903"/>
              <a:gd name="connsiteX211" fmla="*/ 839337 w 3821373"/>
              <a:gd name="connsiteY211" fmla="*/ 2560192 h 2648903"/>
              <a:gd name="connsiteX212" fmla="*/ 798394 w 3821373"/>
              <a:gd name="connsiteY212" fmla="*/ 2546545 h 2648903"/>
              <a:gd name="connsiteX213" fmla="*/ 771098 w 3821373"/>
              <a:gd name="connsiteY213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177421 w 3821373"/>
              <a:gd name="connsiteY33" fmla="*/ 1809565 h 2648903"/>
              <a:gd name="connsiteX34" fmla="*/ 525816 w 3821373"/>
              <a:gd name="connsiteY34" fmla="*/ 1790561 h 2648903"/>
              <a:gd name="connsiteX35" fmla="*/ 1114471 w 3821373"/>
              <a:gd name="connsiteY35" fmla="*/ 1683646 h 2648903"/>
              <a:gd name="connsiteX36" fmla="*/ 1364776 w 3821373"/>
              <a:gd name="connsiteY36" fmla="*/ 1495667 h 2648903"/>
              <a:gd name="connsiteX37" fmla="*/ 1378424 w 3821373"/>
              <a:gd name="connsiteY37" fmla="*/ 1447900 h 2648903"/>
              <a:gd name="connsiteX38" fmla="*/ 1398895 w 3821373"/>
              <a:gd name="connsiteY38" fmla="*/ 1325070 h 2648903"/>
              <a:gd name="connsiteX39" fmla="*/ 1405719 w 3821373"/>
              <a:gd name="connsiteY39" fmla="*/ 1270479 h 2648903"/>
              <a:gd name="connsiteX40" fmla="*/ 1419367 w 3821373"/>
              <a:gd name="connsiteY40" fmla="*/ 1236359 h 2648903"/>
              <a:gd name="connsiteX41" fmla="*/ 1439839 w 3821373"/>
              <a:gd name="connsiteY41" fmla="*/ 1188592 h 2648903"/>
              <a:gd name="connsiteX42" fmla="*/ 1467134 w 3821373"/>
              <a:gd name="connsiteY42" fmla="*/ 1147649 h 2648903"/>
              <a:gd name="connsiteX43" fmla="*/ 1494430 w 3821373"/>
              <a:gd name="connsiteY43" fmla="*/ 1106706 h 2648903"/>
              <a:gd name="connsiteX44" fmla="*/ 1508077 w 3821373"/>
              <a:gd name="connsiteY44" fmla="*/ 1086234 h 2648903"/>
              <a:gd name="connsiteX45" fmla="*/ 1528549 w 3821373"/>
              <a:gd name="connsiteY45" fmla="*/ 1072586 h 2648903"/>
              <a:gd name="connsiteX46" fmla="*/ 1535373 w 3821373"/>
              <a:gd name="connsiteY46" fmla="*/ 1052115 h 2648903"/>
              <a:gd name="connsiteX47" fmla="*/ 1569492 w 3821373"/>
              <a:gd name="connsiteY47" fmla="*/ 1011171 h 2648903"/>
              <a:gd name="connsiteX48" fmla="*/ 1576316 w 3821373"/>
              <a:gd name="connsiteY48" fmla="*/ 990700 h 2648903"/>
              <a:gd name="connsiteX49" fmla="*/ 1603612 w 3821373"/>
              <a:gd name="connsiteY49" fmla="*/ 949756 h 2648903"/>
              <a:gd name="connsiteX50" fmla="*/ 1617259 w 3821373"/>
              <a:gd name="connsiteY50" fmla="*/ 929285 h 2648903"/>
              <a:gd name="connsiteX51" fmla="*/ 1637731 w 3821373"/>
              <a:gd name="connsiteY51" fmla="*/ 908813 h 2648903"/>
              <a:gd name="connsiteX52" fmla="*/ 1644555 w 3821373"/>
              <a:gd name="connsiteY52" fmla="*/ 888342 h 2648903"/>
              <a:gd name="connsiteX53" fmla="*/ 1658203 w 3821373"/>
              <a:gd name="connsiteY53" fmla="*/ 861046 h 2648903"/>
              <a:gd name="connsiteX54" fmla="*/ 1665027 w 3821373"/>
              <a:gd name="connsiteY54" fmla="*/ 820103 h 2648903"/>
              <a:gd name="connsiteX55" fmla="*/ 1651379 w 3821373"/>
              <a:gd name="connsiteY55" fmla="*/ 540324 h 2648903"/>
              <a:gd name="connsiteX56" fmla="*/ 1610436 w 3821373"/>
              <a:gd name="connsiteY56" fmla="*/ 553971 h 2648903"/>
              <a:gd name="connsiteX57" fmla="*/ 1610436 w 3821373"/>
              <a:gd name="connsiteY57" fmla="*/ 431142 h 2648903"/>
              <a:gd name="connsiteX58" fmla="*/ 1583140 w 3821373"/>
              <a:gd name="connsiteY58" fmla="*/ 424318 h 2648903"/>
              <a:gd name="connsiteX59" fmla="*/ 1562668 w 3821373"/>
              <a:gd name="connsiteY59" fmla="*/ 410670 h 2648903"/>
              <a:gd name="connsiteX60" fmla="*/ 1521725 w 3821373"/>
              <a:gd name="connsiteY60" fmla="*/ 397022 h 2648903"/>
              <a:gd name="connsiteX61" fmla="*/ 1501254 w 3821373"/>
              <a:gd name="connsiteY61" fmla="*/ 356079 h 2648903"/>
              <a:gd name="connsiteX62" fmla="*/ 1473958 w 3821373"/>
              <a:gd name="connsiteY62" fmla="*/ 294664 h 2648903"/>
              <a:gd name="connsiteX63" fmla="*/ 1453486 w 3821373"/>
              <a:gd name="connsiteY63" fmla="*/ 287840 h 2648903"/>
              <a:gd name="connsiteX64" fmla="*/ 1446662 w 3821373"/>
              <a:gd name="connsiteY64" fmla="*/ 267368 h 2648903"/>
              <a:gd name="connsiteX65" fmla="*/ 1433015 w 3821373"/>
              <a:gd name="connsiteY65" fmla="*/ 233249 h 2648903"/>
              <a:gd name="connsiteX66" fmla="*/ 1460310 w 3821373"/>
              <a:gd name="connsiteY66" fmla="*/ 103595 h 2648903"/>
              <a:gd name="connsiteX67" fmla="*/ 1487606 w 3821373"/>
              <a:gd name="connsiteY67" fmla="*/ 96771 h 2648903"/>
              <a:gd name="connsiteX68" fmla="*/ 1508077 w 3821373"/>
              <a:gd name="connsiteY68" fmla="*/ 83124 h 2648903"/>
              <a:gd name="connsiteX69" fmla="*/ 1528549 w 3821373"/>
              <a:gd name="connsiteY69" fmla="*/ 76300 h 2648903"/>
              <a:gd name="connsiteX70" fmla="*/ 1555845 w 3821373"/>
              <a:gd name="connsiteY70" fmla="*/ 62652 h 2648903"/>
              <a:gd name="connsiteX71" fmla="*/ 1658203 w 3821373"/>
              <a:gd name="connsiteY71" fmla="*/ 69476 h 2648903"/>
              <a:gd name="connsiteX72" fmla="*/ 1705970 w 3821373"/>
              <a:gd name="connsiteY72" fmla="*/ 83124 h 2648903"/>
              <a:gd name="connsiteX73" fmla="*/ 1753737 w 3821373"/>
              <a:gd name="connsiteY73" fmla="*/ 89948 h 2648903"/>
              <a:gd name="connsiteX74" fmla="*/ 1821976 w 3821373"/>
              <a:gd name="connsiteY74" fmla="*/ 110419 h 2648903"/>
              <a:gd name="connsiteX75" fmla="*/ 1903862 w 3821373"/>
              <a:gd name="connsiteY75" fmla="*/ 130891 h 2648903"/>
              <a:gd name="connsiteX76" fmla="*/ 2033516 w 3821373"/>
              <a:gd name="connsiteY76" fmla="*/ 137715 h 2648903"/>
              <a:gd name="connsiteX77" fmla="*/ 2374710 w 3821373"/>
              <a:gd name="connsiteY77" fmla="*/ 130891 h 2648903"/>
              <a:gd name="connsiteX78" fmla="*/ 2402006 w 3821373"/>
              <a:gd name="connsiteY78" fmla="*/ 117243 h 2648903"/>
              <a:gd name="connsiteX79" fmla="*/ 2422477 w 3821373"/>
              <a:gd name="connsiteY79" fmla="*/ 110419 h 2648903"/>
              <a:gd name="connsiteX80" fmla="*/ 2463421 w 3821373"/>
              <a:gd name="connsiteY80" fmla="*/ 89948 h 2648903"/>
              <a:gd name="connsiteX81" fmla="*/ 2504364 w 3821373"/>
              <a:gd name="connsiteY81" fmla="*/ 69476 h 2648903"/>
              <a:gd name="connsiteX82" fmla="*/ 2524836 w 3821373"/>
              <a:gd name="connsiteY82" fmla="*/ 55828 h 2648903"/>
              <a:gd name="connsiteX83" fmla="*/ 2545307 w 3821373"/>
              <a:gd name="connsiteY83" fmla="*/ 49004 h 2648903"/>
              <a:gd name="connsiteX84" fmla="*/ 2586251 w 3821373"/>
              <a:gd name="connsiteY84" fmla="*/ 28533 h 2648903"/>
              <a:gd name="connsiteX85" fmla="*/ 2613546 w 3821373"/>
              <a:gd name="connsiteY85" fmla="*/ 8061 h 2648903"/>
              <a:gd name="connsiteX86" fmla="*/ 2722728 w 3821373"/>
              <a:gd name="connsiteY86" fmla="*/ 8061 h 2648903"/>
              <a:gd name="connsiteX87" fmla="*/ 2763671 w 3821373"/>
              <a:gd name="connsiteY87" fmla="*/ 42180 h 2648903"/>
              <a:gd name="connsiteX88" fmla="*/ 2784143 w 3821373"/>
              <a:gd name="connsiteY88" fmla="*/ 49004 h 2648903"/>
              <a:gd name="connsiteX89" fmla="*/ 2811439 w 3821373"/>
              <a:gd name="connsiteY89" fmla="*/ 83124 h 2648903"/>
              <a:gd name="connsiteX90" fmla="*/ 2825086 w 3821373"/>
              <a:gd name="connsiteY90" fmla="*/ 103595 h 2648903"/>
              <a:gd name="connsiteX91" fmla="*/ 2831910 w 3821373"/>
              <a:gd name="connsiteY91" fmla="*/ 124067 h 2648903"/>
              <a:gd name="connsiteX92" fmla="*/ 2852382 w 3821373"/>
              <a:gd name="connsiteY92" fmla="*/ 130891 h 2648903"/>
              <a:gd name="connsiteX93" fmla="*/ 2859206 w 3821373"/>
              <a:gd name="connsiteY93" fmla="*/ 151362 h 2648903"/>
              <a:gd name="connsiteX94" fmla="*/ 2879677 w 3821373"/>
              <a:gd name="connsiteY94" fmla="*/ 158186 h 2648903"/>
              <a:gd name="connsiteX95" fmla="*/ 2920621 w 3821373"/>
              <a:gd name="connsiteY95" fmla="*/ 178658 h 2648903"/>
              <a:gd name="connsiteX96" fmla="*/ 2941092 w 3821373"/>
              <a:gd name="connsiteY96" fmla="*/ 192306 h 2648903"/>
              <a:gd name="connsiteX97" fmla="*/ 2961564 w 3821373"/>
              <a:gd name="connsiteY97" fmla="*/ 199130 h 2648903"/>
              <a:gd name="connsiteX98" fmla="*/ 2968388 w 3821373"/>
              <a:gd name="connsiteY98" fmla="*/ 219601 h 2648903"/>
              <a:gd name="connsiteX99" fmla="*/ 3002507 w 3821373"/>
              <a:gd name="connsiteY99" fmla="*/ 233249 h 2648903"/>
              <a:gd name="connsiteX100" fmla="*/ 3043451 w 3821373"/>
              <a:gd name="connsiteY100" fmla="*/ 246897 h 2648903"/>
              <a:gd name="connsiteX101" fmla="*/ 3070746 w 3821373"/>
              <a:gd name="connsiteY101" fmla="*/ 287840 h 2648903"/>
              <a:gd name="connsiteX102" fmla="*/ 3098042 w 3821373"/>
              <a:gd name="connsiteY102" fmla="*/ 301488 h 2648903"/>
              <a:gd name="connsiteX103" fmla="*/ 3118513 w 3821373"/>
              <a:gd name="connsiteY103" fmla="*/ 308312 h 2648903"/>
              <a:gd name="connsiteX104" fmla="*/ 3159457 w 3821373"/>
              <a:gd name="connsiteY104" fmla="*/ 328783 h 2648903"/>
              <a:gd name="connsiteX105" fmla="*/ 3179928 w 3821373"/>
              <a:gd name="connsiteY105" fmla="*/ 342431 h 2648903"/>
              <a:gd name="connsiteX106" fmla="*/ 3220871 w 3821373"/>
              <a:gd name="connsiteY106" fmla="*/ 356079 h 2648903"/>
              <a:gd name="connsiteX107" fmla="*/ 3241343 w 3821373"/>
              <a:gd name="connsiteY107" fmla="*/ 369727 h 2648903"/>
              <a:gd name="connsiteX108" fmla="*/ 3282286 w 3821373"/>
              <a:gd name="connsiteY108" fmla="*/ 390198 h 2648903"/>
              <a:gd name="connsiteX109" fmla="*/ 3289110 w 3821373"/>
              <a:gd name="connsiteY109" fmla="*/ 410670 h 2648903"/>
              <a:gd name="connsiteX110" fmla="*/ 3309582 w 3821373"/>
              <a:gd name="connsiteY110" fmla="*/ 417494 h 2648903"/>
              <a:gd name="connsiteX111" fmla="*/ 3350525 w 3821373"/>
              <a:gd name="connsiteY111" fmla="*/ 437965 h 2648903"/>
              <a:gd name="connsiteX112" fmla="*/ 3357349 w 3821373"/>
              <a:gd name="connsiteY112" fmla="*/ 458437 h 2648903"/>
              <a:gd name="connsiteX113" fmla="*/ 3377821 w 3821373"/>
              <a:gd name="connsiteY113" fmla="*/ 465261 h 2648903"/>
              <a:gd name="connsiteX114" fmla="*/ 3398292 w 3821373"/>
              <a:gd name="connsiteY114" fmla="*/ 478909 h 2648903"/>
              <a:gd name="connsiteX115" fmla="*/ 3418764 w 3821373"/>
              <a:gd name="connsiteY115" fmla="*/ 485733 h 2648903"/>
              <a:gd name="connsiteX116" fmla="*/ 3439236 w 3821373"/>
              <a:gd name="connsiteY116" fmla="*/ 499380 h 2648903"/>
              <a:gd name="connsiteX117" fmla="*/ 3459707 w 3821373"/>
              <a:gd name="connsiteY117" fmla="*/ 506204 h 2648903"/>
              <a:gd name="connsiteX118" fmla="*/ 3500651 w 3821373"/>
              <a:gd name="connsiteY118" fmla="*/ 526676 h 2648903"/>
              <a:gd name="connsiteX119" fmla="*/ 3514298 w 3821373"/>
              <a:gd name="connsiteY119" fmla="*/ 547148 h 2648903"/>
              <a:gd name="connsiteX120" fmla="*/ 3589361 w 3821373"/>
              <a:gd name="connsiteY120" fmla="*/ 567619 h 2648903"/>
              <a:gd name="connsiteX121" fmla="*/ 3609833 w 3821373"/>
              <a:gd name="connsiteY121" fmla="*/ 581267 h 2648903"/>
              <a:gd name="connsiteX122" fmla="*/ 3759958 w 3821373"/>
              <a:gd name="connsiteY122" fmla="*/ 594915 h 2648903"/>
              <a:gd name="connsiteX123" fmla="*/ 3780430 w 3821373"/>
              <a:gd name="connsiteY123" fmla="*/ 608562 h 2648903"/>
              <a:gd name="connsiteX124" fmla="*/ 3800901 w 3821373"/>
              <a:gd name="connsiteY124" fmla="*/ 615386 h 2648903"/>
              <a:gd name="connsiteX125" fmla="*/ 3807725 w 3821373"/>
              <a:gd name="connsiteY125" fmla="*/ 635858 h 2648903"/>
              <a:gd name="connsiteX126" fmla="*/ 3821373 w 3821373"/>
              <a:gd name="connsiteY126" fmla="*/ 656330 h 2648903"/>
              <a:gd name="connsiteX127" fmla="*/ 3807725 w 3821373"/>
              <a:gd name="connsiteY127" fmla="*/ 697273 h 2648903"/>
              <a:gd name="connsiteX128" fmla="*/ 3787254 w 3821373"/>
              <a:gd name="connsiteY128" fmla="*/ 717745 h 2648903"/>
              <a:gd name="connsiteX129" fmla="*/ 3766782 w 3821373"/>
              <a:gd name="connsiteY129" fmla="*/ 724568 h 2648903"/>
              <a:gd name="connsiteX130" fmla="*/ 3568889 w 3821373"/>
              <a:gd name="connsiteY130" fmla="*/ 738216 h 2648903"/>
              <a:gd name="connsiteX131" fmla="*/ 3493827 w 3821373"/>
              <a:gd name="connsiteY131" fmla="*/ 745040 h 2648903"/>
              <a:gd name="connsiteX132" fmla="*/ 3384645 w 3821373"/>
              <a:gd name="connsiteY132" fmla="*/ 765512 h 2648903"/>
              <a:gd name="connsiteX133" fmla="*/ 3364173 w 3821373"/>
              <a:gd name="connsiteY133" fmla="*/ 779159 h 2648903"/>
              <a:gd name="connsiteX134" fmla="*/ 3343701 w 3821373"/>
              <a:gd name="connsiteY134" fmla="*/ 785983 h 2648903"/>
              <a:gd name="connsiteX135" fmla="*/ 3323230 w 3821373"/>
              <a:gd name="connsiteY135" fmla="*/ 799631 h 2648903"/>
              <a:gd name="connsiteX136" fmla="*/ 3275462 w 3821373"/>
              <a:gd name="connsiteY136" fmla="*/ 813279 h 2648903"/>
              <a:gd name="connsiteX137" fmla="*/ 3254991 w 3821373"/>
              <a:gd name="connsiteY137" fmla="*/ 854222 h 2648903"/>
              <a:gd name="connsiteX138" fmla="*/ 3234519 w 3821373"/>
              <a:gd name="connsiteY138" fmla="*/ 895165 h 2648903"/>
              <a:gd name="connsiteX139" fmla="*/ 3214048 w 3821373"/>
              <a:gd name="connsiteY139" fmla="*/ 936109 h 2648903"/>
              <a:gd name="connsiteX140" fmla="*/ 3207224 w 3821373"/>
              <a:gd name="connsiteY140" fmla="*/ 956580 h 2648903"/>
              <a:gd name="connsiteX141" fmla="*/ 3193576 w 3821373"/>
              <a:gd name="connsiteY141" fmla="*/ 977052 h 2648903"/>
              <a:gd name="connsiteX142" fmla="*/ 3179928 w 3821373"/>
              <a:gd name="connsiteY142" fmla="*/ 1017995 h 2648903"/>
              <a:gd name="connsiteX143" fmla="*/ 3166280 w 3821373"/>
              <a:gd name="connsiteY143" fmla="*/ 1045291 h 2648903"/>
              <a:gd name="connsiteX144" fmla="*/ 3138985 w 3821373"/>
              <a:gd name="connsiteY144" fmla="*/ 1134001 h 2648903"/>
              <a:gd name="connsiteX145" fmla="*/ 3125337 w 3821373"/>
              <a:gd name="connsiteY145" fmla="*/ 1161297 h 2648903"/>
              <a:gd name="connsiteX146" fmla="*/ 3104865 w 3821373"/>
              <a:gd name="connsiteY146" fmla="*/ 1522962 h 2648903"/>
              <a:gd name="connsiteX147" fmla="*/ 3084394 w 3821373"/>
              <a:gd name="connsiteY147" fmla="*/ 1563906 h 2648903"/>
              <a:gd name="connsiteX148" fmla="*/ 3063922 w 3821373"/>
              <a:gd name="connsiteY148" fmla="*/ 1604849 h 2648903"/>
              <a:gd name="connsiteX149" fmla="*/ 3036627 w 3821373"/>
              <a:gd name="connsiteY149" fmla="*/ 1611673 h 2648903"/>
              <a:gd name="connsiteX150" fmla="*/ 2995683 w 3821373"/>
              <a:gd name="connsiteY150" fmla="*/ 1632145 h 2648903"/>
              <a:gd name="connsiteX151" fmla="*/ 2879677 w 3821373"/>
              <a:gd name="connsiteY151" fmla="*/ 1625321 h 2648903"/>
              <a:gd name="connsiteX152" fmla="*/ 2736376 w 3821373"/>
              <a:gd name="connsiteY152" fmla="*/ 1618497 h 2648903"/>
              <a:gd name="connsiteX153" fmla="*/ 2709080 w 3821373"/>
              <a:gd name="connsiteY153" fmla="*/ 1611673 h 2648903"/>
              <a:gd name="connsiteX154" fmla="*/ 2627194 w 3821373"/>
              <a:gd name="connsiteY154" fmla="*/ 1598025 h 2648903"/>
              <a:gd name="connsiteX155" fmla="*/ 2579427 w 3821373"/>
              <a:gd name="connsiteY155" fmla="*/ 1577554 h 2648903"/>
              <a:gd name="connsiteX156" fmla="*/ 2558955 w 3821373"/>
              <a:gd name="connsiteY156" fmla="*/ 1570730 h 2648903"/>
              <a:gd name="connsiteX157" fmla="*/ 2538483 w 3821373"/>
              <a:gd name="connsiteY157" fmla="*/ 1557082 h 2648903"/>
              <a:gd name="connsiteX158" fmla="*/ 2518012 w 3821373"/>
              <a:gd name="connsiteY158" fmla="*/ 1550258 h 2648903"/>
              <a:gd name="connsiteX159" fmla="*/ 2470245 w 3821373"/>
              <a:gd name="connsiteY159" fmla="*/ 1529786 h 2648903"/>
              <a:gd name="connsiteX160" fmla="*/ 2272352 w 3821373"/>
              <a:gd name="connsiteY160" fmla="*/ 1543434 h 2648903"/>
              <a:gd name="connsiteX161" fmla="*/ 2204113 w 3821373"/>
              <a:gd name="connsiteY161" fmla="*/ 1550258 h 2648903"/>
              <a:gd name="connsiteX162" fmla="*/ 2074459 w 3821373"/>
              <a:gd name="connsiteY162" fmla="*/ 1570730 h 2648903"/>
              <a:gd name="connsiteX163" fmla="*/ 2047164 w 3821373"/>
              <a:gd name="connsiteY163" fmla="*/ 1584377 h 2648903"/>
              <a:gd name="connsiteX164" fmla="*/ 2026692 w 3821373"/>
              <a:gd name="connsiteY164" fmla="*/ 1591201 h 2648903"/>
              <a:gd name="connsiteX165" fmla="*/ 1985749 w 3821373"/>
              <a:gd name="connsiteY165" fmla="*/ 1611673 h 2648903"/>
              <a:gd name="connsiteX166" fmla="*/ 1944806 w 3821373"/>
              <a:gd name="connsiteY166" fmla="*/ 1638968 h 2648903"/>
              <a:gd name="connsiteX167" fmla="*/ 1924334 w 3821373"/>
              <a:gd name="connsiteY167" fmla="*/ 1652616 h 2648903"/>
              <a:gd name="connsiteX168" fmla="*/ 1876567 w 3821373"/>
              <a:gd name="connsiteY168" fmla="*/ 1673088 h 2648903"/>
              <a:gd name="connsiteX169" fmla="*/ 1856095 w 3821373"/>
              <a:gd name="connsiteY169" fmla="*/ 1693559 h 2648903"/>
              <a:gd name="connsiteX170" fmla="*/ 1835624 w 3821373"/>
              <a:gd name="connsiteY170" fmla="*/ 1700383 h 2648903"/>
              <a:gd name="connsiteX171" fmla="*/ 1794680 w 3821373"/>
              <a:gd name="connsiteY171" fmla="*/ 1720855 h 2648903"/>
              <a:gd name="connsiteX172" fmla="*/ 1781033 w 3821373"/>
              <a:gd name="connsiteY172" fmla="*/ 1741327 h 2648903"/>
              <a:gd name="connsiteX173" fmla="*/ 1760561 w 3821373"/>
              <a:gd name="connsiteY173" fmla="*/ 1748151 h 2648903"/>
              <a:gd name="connsiteX174" fmla="*/ 1740089 w 3821373"/>
              <a:gd name="connsiteY174" fmla="*/ 1761798 h 2648903"/>
              <a:gd name="connsiteX175" fmla="*/ 1719618 w 3821373"/>
              <a:gd name="connsiteY175" fmla="*/ 1768622 h 2648903"/>
              <a:gd name="connsiteX176" fmla="*/ 1678674 w 3821373"/>
              <a:gd name="connsiteY176" fmla="*/ 1789094 h 2648903"/>
              <a:gd name="connsiteX177" fmla="*/ 1637731 w 3821373"/>
              <a:gd name="connsiteY177" fmla="*/ 1809565 h 2648903"/>
              <a:gd name="connsiteX178" fmla="*/ 1617259 w 3821373"/>
              <a:gd name="connsiteY178" fmla="*/ 1823213 h 2648903"/>
              <a:gd name="connsiteX179" fmla="*/ 1576316 w 3821373"/>
              <a:gd name="connsiteY179" fmla="*/ 1836861 h 2648903"/>
              <a:gd name="connsiteX180" fmla="*/ 1549021 w 3821373"/>
              <a:gd name="connsiteY180" fmla="*/ 1850509 h 2648903"/>
              <a:gd name="connsiteX181" fmla="*/ 1521725 w 3821373"/>
              <a:gd name="connsiteY181" fmla="*/ 1857333 h 2648903"/>
              <a:gd name="connsiteX182" fmla="*/ 1487606 w 3821373"/>
              <a:gd name="connsiteY182" fmla="*/ 1870980 h 2648903"/>
              <a:gd name="connsiteX183" fmla="*/ 1467134 w 3821373"/>
              <a:gd name="connsiteY183" fmla="*/ 1877804 h 2648903"/>
              <a:gd name="connsiteX184" fmla="*/ 1446662 w 3821373"/>
              <a:gd name="connsiteY184" fmla="*/ 1891452 h 2648903"/>
              <a:gd name="connsiteX185" fmla="*/ 1426191 w 3821373"/>
              <a:gd name="connsiteY185" fmla="*/ 1898276 h 2648903"/>
              <a:gd name="connsiteX186" fmla="*/ 1405719 w 3821373"/>
              <a:gd name="connsiteY186" fmla="*/ 1911924 h 2648903"/>
              <a:gd name="connsiteX187" fmla="*/ 1385248 w 3821373"/>
              <a:gd name="connsiteY187" fmla="*/ 1918748 h 2648903"/>
              <a:gd name="connsiteX188" fmla="*/ 1357952 w 3821373"/>
              <a:gd name="connsiteY188" fmla="*/ 1932395 h 2648903"/>
              <a:gd name="connsiteX189" fmla="*/ 1317009 w 3821373"/>
              <a:gd name="connsiteY189" fmla="*/ 1959691 h 2648903"/>
              <a:gd name="connsiteX190" fmla="*/ 1276065 w 3821373"/>
              <a:gd name="connsiteY190" fmla="*/ 1986986 h 2648903"/>
              <a:gd name="connsiteX191" fmla="*/ 1255594 w 3821373"/>
              <a:gd name="connsiteY191" fmla="*/ 2000634 h 2648903"/>
              <a:gd name="connsiteX192" fmla="*/ 1228298 w 3821373"/>
              <a:gd name="connsiteY192" fmla="*/ 2041577 h 2648903"/>
              <a:gd name="connsiteX193" fmla="*/ 1207827 w 3821373"/>
              <a:gd name="connsiteY193" fmla="*/ 2048401 h 2648903"/>
              <a:gd name="connsiteX194" fmla="*/ 1187355 w 3821373"/>
              <a:gd name="connsiteY194" fmla="*/ 2089345 h 2648903"/>
              <a:gd name="connsiteX195" fmla="*/ 1180531 w 3821373"/>
              <a:gd name="connsiteY195" fmla="*/ 2109816 h 2648903"/>
              <a:gd name="connsiteX196" fmla="*/ 1160059 w 3821373"/>
              <a:gd name="connsiteY196" fmla="*/ 2150759 h 2648903"/>
              <a:gd name="connsiteX197" fmla="*/ 1139588 w 3821373"/>
              <a:gd name="connsiteY197" fmla="*/ 2416891 h 2648903"/>
              <a:gd name="connsiteX198" fmla="*/ 1132764 w 3821373"/>
              <a:gd name="connsiteY198" fmla="*/ 2519249 h 2648903"/>
              <a:gd name="connsiteX199" fmla="*/ 1119116 w 3821373"/>
              <a:gd name="connsiteY199" fmla="*/ 2546545 h 2648903"/>
              <a:gd name="connsiteX200" fmla="*/ 1098645 w 3821373"/>
              <a:gd name="connsiteY200" fmla="*/ 2587488 h 2648903"/>
              <a:gd name="connsiteX201" fmla="*/ 1091821 w 3821373"/>
              <a:gd name="connsiteY201" fmla="*/ 2607959 h 2648903"/>
              <a:gd name="connsiteX202" fmla="*/ 1071349 w 3821373"/>
              <a:gd name="connsiteY202" fmla="*/ 2648903 h 2648903"/>
              <a:gd name="connsiteX203" fmla="*/ 1030406 w 3821373"/>
              <a:gd name="connsiteY203" fmla="*/ 2635255 h 2648903"/>
              <a:gd name="connsiteX204" fmla="*/ 996286 w 3821373"/>
              <a:gd name="connsiteY204" fmla="*/ 2621607 h 2648903"/>
              <a:gd name="connsiteX205" fmla="*/ 968991 w 3821373"/>
              <a:gd name="connsiteY205" fmla="*/ 2614783 h 2648903"/>
              <a:gd name="connsiteX206" fmla="*/ 941695 w 3821373"/>
              <a:gd name="connsiteY206" fmla="*/ 2601136 h 2648903"/>
              <a:gd name="connsiteX207" fmla="*/ 921224 w 3821373"/>
              <a:gd name="connsiteY207" fmla="*/ 2594312 h 2648903"/>
              <a:gd name="connsiteX208" fmla="*/ 900752 w 3821373"/>
              <a:gd name="connsiteY208" fmla="*/ 2580664 h 2648903"/>
              <a:gd name="connsiteX209" fmla="*/ 866633 w 3821373"/>
              <a:gd name="connsiteY209" fmla="*/ 2573840 h 2648903"/>
              <a:gd name="connsiteX210" fmla="*/ 839337 w 3821373"/>
              <a:gd name="connsiteY210" fmla="*/ 2560192 h 2648903"/>
              <a:gd name="connsiteX211" fmla="*/ 798394 w 3821373"/>
              <a:gd name="connsiteY211" fmla="*/ 2546545 h 2648903"/>
              <a:gd name="connsiteX212" fmla="*/ 771098 w 3821373"/>
              <a:gd name="connsiteY21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236991 w 3821373"/>
              <a:gd name="connsiteY33" fmla="*/ 1770845 h 2648903"/>
              <a:gd name="connsiteX34" fmla="*/ 525816 w 3821373"/>
              <a:gd name="connsiteY34" fmla="*/ 1790561 h 2648903"/>
              <a:gd name="connsiteX35" fmla="*/ 1114471 w 3821373"/>
              <a:gd name="connsiteY35" fmla="*/ 1683646 h 2648903"/>
              <a:gd name="connsiteX36" fmla="*/ 1364776 w 3821373"/>
              <a:gd name="connsiteY36" fmla="*/ 1495667 h 2648903"/>
              <a:gd name="connsiteX37" fmla="*/ 1378424 w 3821373"/>
              <a:gd name="connsiteY37" fmla="*/ 1447900 h 2648903"/>
              <a:gd name="connsiteX38" fmla="*/ 1398895 w 3821373"/>
              <a:gd name="connsiteY38" fmla="*/ 1325070 h 2648903"/>
              <a:gd name="connsiteX39" fmla="*/ 1405719 w 3821373"/>
              <a:gd name="connsiteY39" fmla="*/ 1270479 h 2648903"/>
              <a:gd name="connsiteX40" fmla="*/ 1419367 w 3821373"/>
              <a:gd name="connsiteY40" fmla="*/ 1236359 h 2648903"/>
              <a:gd name="connsiteX41" fmla="*/ 1439839 w 3821373"/>
              <a:gd name="connsiteY41" fmla="*/ 1188592 h 2648903"/>
              <a:gd name="connsiteX42" fmla="*/ 1467134 w 3821373"/>
              <a:gd name="connsiteY42" fmla="*/ 1147649 h 2648903"/>
              <a:gd name="connsiteX43" fmla="*/ 1494430 w 3821373"/>
              <a:gd name="connsiteY43" fmla="*/ 1106706 h 2648903"/>
              <a:gd name="connsiteX44" fmla="*/ 1508077 w 3821373"/>
              <a:gd name="connsiteY44" fmla="*/ 1086234 h 2648903"/>
              <a:gd name="connsiteX45" fmla="*/ 1528549 w 3821373"/>
              <a:gd name="connsiteY45" fmla="*/ 1072586 h 2648903"/>
              <a:gd name="connsiteX46" fmla="*/ 1535373 w 3821373"/>
              <a:gd name="connsiteY46" fmla="*/ 1052115 h 2648903"/>
              <a:gd name="connsiteX47" fmla="*/ 1569492 w 3821373"/>
              <a:gd name="connsiteY47" fmla="*/ 1011171 h 2648903"/>
              <a:gd name="connsiteX48" fmla="*/ 1576316 w 3821373"/>
              <a:gd name="connsiteY48" fmla="*/ 990700 h 2648903"/>
              <a:gd name="connsiteX49" fmla="*/ 1603612 w 3821373"/>
              <a:gd name="connsiteY49" fmla="*/ 949756 h 2648903"/>
              <a:gd name="connsiteX50" fmla="*/ 1617259 w 3821373"/>
              <a:gd name="connsiteY50" fmla="*/ 929285 h 2648903"/>
              <a:gd name="connsiteX51" fmla="*/ 1637731 w 3821373"/>
              <a:gd name="connsiteY51" fmla="*/ 908813 h 2648903"/>
              <a:gd name="connsiteX52" fmla="*/ 1644555 w 3821373"/>
              <a:gd name="connsiteY52" fmla="*/ 888342 h 2648903"/>
              <a:gd name="connsiteX53" fmla="*/ 1658203 w 3821373"/>
              <a:gd name="connsiteY53" fmla="*/ 861046 h 2648903"/>
              <a:gd name="connsiteX54" fmla="*/ 1665027 w 3821373"/>
              <a:gd name="connsiteY54" fmla="*/ 820103 h 2648903"/>
              <a:gd name="connsiteX55" fmla="*/ 1651379 w 3821373"/>
              <a:gd name="connsiteY55" fmla="*/ 540324 h 2648903"/>
              <a:gd name="connsiteX56" fmla="*/ 1610436 w 3821373"/>
              <a:gd name="connsiteY56" fmla="*/ 553971 h 2648903"/>
              <a:gd name="connsiteX57" fmla="*/ 1610436 w 3821373"/>
              <a:gd name="connsiteY57" fmla="*/ 431142 h 2648903"/>
              <a:gd name="connsiteX58" fmla="*/ 1583140 w 3821373"/>
              <a:gd name="connsiteY58" fmla="*/ 424318 h 2648903"/>
              <a:gd name="connsiteX59" fmla="*/ 1562668 w 3821373"/>
              <a:gd name="connsiteY59" fmla="*/ 410670 h 2648903"/>
              <a:gd name="connsiteX60" fmla="*/ 1521725 w 3821373"/>
              <a:gd name="connsiteY60" fmla="*/ 397022 h 2648903"/>
              <a:gd name="connsiteX61" fmla="*/ 1501254 w 3821373"/>
              <a:gd name="connsiteY61" fmla="*/ 356079 h 2648903"/>
              <a:gd name="connsiteX62" fmla="*/ 1473958 w 3821373"/>
              <a:gd name="connsiteY62" fmla="*/ 294664 h 2648903"/>
              <a:gd name="connsiteX63" fmla="*/ 1453486 w 3821373"/>
              <a:gd name="connsiteY63" fmla="*/ 287840 h 2648903"/>
              <a:gd name="connsiteX64" fmla="*/ 1446662 w 3821373"/>
              <a:gd name="connsiteY64" fmla="*/ 267368 h 2648903"/>
              <a:gd name="connsiteX65" fmla="*/ 1433015 w 3821373"/>
              <a:gd name="connsiteY65" fmla="*/ 233249 h 2648903"/>
              <a:gd name="connsiteX66" fmla="*/ 1460310 w 3821373"/>
              <a:gd name="connsiteY66" fmla="*/ 103595 h 2648903"/>
              <a:gd name="connsiteX67" fmla="*/ 1487606 w 3821373"/>
              <a:gd name="connsiteY67" fmla="*/ 96771 h 2648903"/>
              <a:gd name="connsiteX68" fmla="*/ 1508077 w 3821373"/>
              <a:gd name="connsiteY68" fmla="*/ 83124 h 2648903"/>
              <a:gd name="connsiteX69" fmla="*/ 1528549 w 3821373"/>
              <a:gd name="connsiteY69" fmla="*/ 76300 h 2648903"/>
              <a:gd name="connsiteX70" fmla="*/ 1555845 w 3821373"/>
              <a:gd name="connsiteY70" fmla="*/ 62652 h 2648903"/>
              <a:gd name="connsiteX71" fmla="*/ 1658203 w 3821373"/>
              <a:gd name="connsiteY71" fmla="*/ 69476 h 2648903"/>
              <a:gd name="connsiteX72" fmla="*/ 1705970 w 3821373"/>
              <a:gd name="connsiteY72" fmla="*/ 83124 h 2648903"/>
              <a:gd name="connsiteX73" fmla="*/ 1753737 w 3821373"/>
              <a:gd name="connsiteY73" fmla="*/ 89948 h 2648903"/>
              <a:gd name="connsiteX74" fmla="*/ 1821976 w 3821373"/>
              <a:gd name="connsiteY74" fmla="*/ 110419 h 2648903"/>
              <a:gd name="connsiteX75" fmla="*/ 1903862 w 3821373"/>
              <a:gd name="connsiteY75" fmla="*/ 130891 h 2648903"/>
              <a:gd name="connsiteX76" fmla="*/ 2033516 w 3821373"/>
              <a:gd name="connsiteY76" fmla="*/ 137715 h 2648903"/>
              <a:gd name="connsiteX77" fmla="*/ 2374710 w 3821373"/>
              <a:gd name="connsiteY77" fmla="*/ 130891 h 2648903"/>
              <a:gd name="connsiteX78" fmla="*/ 2402006 w 3821373"/>
              <a:gd name="connsiteY78" fmla="*/ 117243 h 2648903"/>
              <a:gd name="connsiteX79" fmla="*/ 2422477 w 3821373"/>
              <a:gd name="connsiteY79" fmla="*/ 110419 h 2648903"/>
              <a:gd name="connsiteX80" fmla="*/ 2463421 w 3821373"/>
              <a:gd name="connsiteY80" fmla="*/ 89948 h 2648903"/>
              <a:gd name="connsiteX81" fmla="*/ 2504364 w 3821373"/>
              <a:gd name="connsiteY81" fmla="*/ 69476 h 2648903"/>
              <a:gd name="connsiteX82" fmla="*/ 2524836 w 3821373"/>
              <a:gd name="connsiteY82" fmla="*/ 55828 h 2648903"/>
              <a:gd name="connsiteX83" fmla="*/ 2545307 w 3821373"/>
              <a:gd name="connsiteY83" fmla="*/ 49004 h 2648903"/>
              <a:gd name="connsiteX84" fmla="*/ 2586251 w 3821373"/>
              <a:gd name="connsiteY84" fmla="*/ 28533 h 2648903"/>
              <a:gd name="connsiteX85" fmla="*/ 2613546 w 3821373"/>
              <a:gd name="connsiteY85" fmla="*/ 8061 h 2648903"/>
              <a:gd name="connsiteX86" fmla="*/ 2722728 w 3821373"/>
              <a:gd name="connsiteY86" fmla="*/ 8061 h 2648903"/>
              <a:gd name="connsiteX87" fmla="*/ 2763671 w 3821373"/>
              <a:gd name="connsiteY87" fmla="*/ 42180 h 2648903"/>
              <a:gd name="connsiteX88" fmla="*/ 2784143 w 3821373"/>
              <a:gd name="connsiteY88" fmla="*/ 49004 h 2648903"/>
              <a:gd name="connsiteX89" fmla="*/ 2811439 w 3821373"/>
              <a:gd name="connsiteY89" fmla="*/ 83124 h 2648903"/>
              <a:gd name="connsiteX90" fmla="*/ 2825086 w 3821373"/>
              <a:gd name="connsiteY90" fmla="*/ 103595 h 2648903"/>
              <a:gd name="connsiteX91" fmla="*/ 2831910 w 3821373"/>
              <a:gd name="connsiteY91" fmla="*/ 124067 h 2648903"/>
              <a:gd name="connsiteX92" fmla="*/ 2852382 w 3821373"/>
              <a:gd name="connsiteY92" fmla="*/ 130891 h 2648903"/>
              <a:gd name="connsiteX93" fmla="*/ 2859206 w 3821373"/>
              <a:gd name="connsiteY93" fmla="*/ 151362 h 2648903"/>
              <a:gd name="connsiteX94" fmla="*/ 2879677 w 3821373"/>
              <a:gd name="connsiteY94" fmla="*/ 158186 h 2648903"/>
              <a:gd name="connsiteX95" fmla="*/ 2920621 w 3821373"/>
              <a:gd name="connsiteY95" fmla="*/ 178658 h 2648903"/>
              <a:gd name="connsiteX96" fmla="*/ 2941092 w 3821373"/>
              <a:gd name="connsiteY96" fmla="*/ 192306 h 2648903"/>
              <a:gd name="connsiteX97" fmla="*/ 2961564 w 3821373"/>
              <a:gd name="connsiteY97" fmla="*/ 199130 h 2648903"/>
              <a:gd name="connsiteX98" fmla="*/ 2968388 w 3821373"/>
              <a:gd name="connsiteY98" fmla="*/ 219601 h 2648903"/>
              <a:gd name="connsiteX99" fmla="*/ 3002507 w 3821373"/>
              <a:gd name="connsiteY99" fmla="*/ 233249 h 2648903"/>
              <a:gd name="connsiteX100" fmla="*/ 3043451 w 3821373"/>
              <a:gd name="connsiteY100" fmla="*/ 246897 h 2648903"/>
              <a:gd name="connsiteX101" fmla="*/ 3070746 w 3821373"/>
              <a:gd name="connsiteY101" fmla="*/ 287840 h 2648903"/>
              <a:gd name="connsiteX102" fmla="*/ 3098042 w 3821373"/>
              <a:gd name="connsiteY102" fmla="*/ 301488 h 2648903"/>
              <a:gd name="connsiteX103" fmla="*/ 3118513 w 3821373"/>
              <a:gd name="connsiteY103" fmla="*/ 308312 h 2648903"/>
              <a:gd name="connsiteX104" fmla="*/ 3159457 w 3821373"/>
              <a:gd name="connsiteY104" fmla="*/ 328783 h 2648903"/>
              <a:gd name="connsiteX105" fmla="*/ 3179928 w 3821373"/>
              <a:gd name="connsiteY105" fmla="*/ 342431 h 2648903"/>
              <a:gd name="connsiteX106" fmla="*/ 3220871 w 3821373"/>
              <a:gd name="connsiteY106" fmla="*/ 356079 h 2648903"/>
              <a:gd name="connsiteX107" fmla="*/ 3241343 w 3821373"/>
              <a:gd name="connsiteY107" fmla="*/ 369727 h 2648903"/>
              <a:gd name="connsiteX108" fmla="*/ 3282286 w 3821373"/>
              <a:gd name="connsiteY108" fmla="*/ 390198 h 2648903"/>
              <a:gd name="connsiteX109" fmla="*/ 3289110 w 3821373"/>
              <a:gd name="connsiteY109" fmla="*/ 410670 h 2648903"/>
              <a:gd name="connsiteX110" fmla="*/ 3309582 w 3821373"/>
              <a:gd name="connsiteY110" fmla="*/ 417494 h 2648903"/>
              <a:gd name="connsiteX111" fmla="*/ 3350525 w 3821373"/>
              <a:gd name="connsiteY111" fmla="*/ 437965 h 2648903"/>
              <a:gd name="connsiteX112" fmla="*/ 3357349 w 3821373"/>
              <a:gd name="connsiteY112" fmla="*/ 458437 h 2648903"/>
              <a:gd name="connsiteX113" fmla="*/ 3377821 w 3821373"/>
              <a:gd name="connsiteY113" fmla="*/ 465261 h 2648903"/>
              <a:gd name="connsiteX114" fmla="*/ 3398292 w 3821373"/>
              <a:gd name="connsiteY114" fmla="*/ 478909 h 2648903"/>
              <a:gd name="connsiteX115" fmla="*/ 3418764 w 3821373"/>
              <a:gd name="connsiteY115" fmla="*/ 485733 h 2648903"/>
              <a:gd name="connsiteX116" fmla="*/ 3439236 w 3821373"/>
              <a:gd name="connsiteY116" fmla="*/ 499380 h 2648903"/>
              <a:gd name="connsiteX117" fmla="*/ 3459707 w 3821373"/>
              <a:gd name="connsiteY117" fmla="*/ 506204 h 2648903"/>
              <a:gd name="connsiteX118" fmla="*/ 3500651 w 3821373"/>
              <a:gd name="connsiteY118" fmla="*/ 526676 h 2648903"/>
              <a:gd name="connsiteX119" fmla="*/ 3514298 w 3821373"/>
              <a:gd name="connsiteY119" fmla="*/ 547148 h 2648903"/>
              <a:gd name="connsiteX120" fmla="*/ 3589361 w 3821373"/>
              <a:gd name="connsiteY120" fmla="*/ 567619 h 2648903"/>
              <a:gd name="connsiteX121" fmla="*/ 3609833 w 3821373"/>
              <a:gd name="connsiteY121" fmla="*/ 581267 h 2648903"/>
              <a:gd name="connsiteX122" fmla="*/ 3759958 w 3821373"/>
              <a:gd name="connsiteY122" fmla="*/ 594915 h 2648903"/>
              <a:gd name="connsiteX123" fmla="*/ 3780430 w 3821373"/>
              <a:gd name="connsiteY123" fmla="*/ 608562 h 2648903"/>
              <a:gd name="connsiteX124" fmla="*/ 3800901 w 3821373"/>
              <a:gd name="connsiteY124" fmla="*/ 615386 h 2648903"/>
              <a:gd name="connsiteX125" fmla="*/ 3807725 w 3821373"/>
              <a:gd name="connsiteY125" fmla="*/ 635858 h 2648903"/>
              <a:gd name="connsiteX126" fmla="*/ 3821373 w 3821373"/>
              <a:gd name="connsiteY126" fmla="*/ 656330 h 2648903"/>
              <a:gd name="connsiteX127" fmla="*/ 3807725 w 3821373"/>
              <a:gd name="connsiteY127" fmla="*/ 697273 h 2648903"/>
              <a:gd name="connsiteX128" fmla="*/ 3787254 w 3821373"/>
              <a:gd name="connsiteY128" fmla="*/ 717745 h 2648903"/>
              <a:gd name="connsiteX129" fmla="*/ 3766782 w 3821373"/>
              <a:gd name="connsiteY129" fmla="*/ 724568 h 2648903"/>
              <a:gd name="connsiteX130" fmla="*/ 3568889 w 3821373"/>
              <a:gd name="connsiteY130" fmla="*/ 738216 h 2648903"/>
              <a:gd name="connsiteX131" fmla="*/ 3493827 w 3821373"/>
              <a:gd name="connsiteY131" fmla="*/ 745040 h 2648903"/>
              <a:gd name="connsiteX132" fmla="*/ 3384645 w 3821373"/>
              <a:gd name="connsiteY132" fmla="*/ 765512 h 2648903"/>
              <a:gd name="connsiteX133" fmla="*/ 3364173 w 3821373"/>
              <a:gd name="connsiteY133" fmla="*/ 779159 h 2648903"/>
              <a:gd name="connsiteX134" fmla="*/ 3343701 w 3821373"/>
              <a:gd name="connsiteY134" fmla="*/ 785983 h 2648903"/>
              <a:gd name="connsiteX135" fmla="*/ 3323230 w 3821373"/>
              <a:gd name="connsiteY135" fmla="*/ 799631 h 2648903"/>
              <a:gd name="connsiteX136" fmla="*/ 3275462 w 3821373"/>
              <a:gd name="connsiteY136" fmla="*/ 813279 h 2648903"/>
              <a:gd name="connsiteX137" fmla="*/ 3254991 w 3821373"/>
              <a:gd name="connsiteY137" fmla="*/ 854222 h 2648903"/>
              <a:gd name="connsiteX138" fmla="*/ 3234519 w 3821373"/>
              <a:gd name="connsiteY138" fmla="*/ 895165 h 2648903"/>
              <a:gd name="connsiteX139" fmla="*/ 3214048 w 3821373"/>
              <a:gd name="connsiteY139" fmla="*/ 936109 h 2648903"/>
              <a:gd name="connsiteX140" fmla="*/ 3207224 w 3821373"/>
              <a:gd name="connsiteY140" fmla="*/ 956580 h 2648903"/>
              <a:gd name="connsiteX141" fmla="*/ 3193576 w 3821373"/>
              <a:gd name="connsiteY141" fmla="*/ 977052 h 2648903"/>
              <a:gd name="connsiteX142" fmla="*/ 3179928 w 3821373"/>
              <a:gd name="connsiteY142" fmla="*/ 1017995 h 2648903"/>
              <a:gd name="connsiteX143" fmla="*/ 3166280 w 3821373"/>
              <a:gd name="connsiteY143" fmla="*/ 1045291 h 2648903"/>
              <a:gd name="connsiteX144" fmla="*/ 3138985 w 3821373"/>
              <a:gd name="connsiteY144" fmla="*/ 1134001 h 2648903"/>
              <a:gd name="connsiteX145" fmla="*/ 3125337 w 3821373"/>
              <a:gd name="connsiteY145" fmla="*/ 1161297 h 2648903"/>
              <a:gd name="connsiteX146" fmla="*/ 3104865 w 3821373"/>
              <a:gd name="connsiteY146" fmla="*/ 1522962 h 2648903"/>
              <a:gd name="connsiteX147" fmla="*/ 3084394 w 3821373"/>
              <a:gd name="connsiteY147" fmla="*/ 1563906 h 2648903"/>
              <a:gd name="connsiteX148" fmla="*/ 3063922 w 3821373"/>
              <a:gd name="connsiteY148" fmla="*/ 1604849 h 2648903"/>
              <a:gd name="connsiteX149" fmla="*/ 3036627 w 3821373"/>
              <a:gd name="connsiteY149" fmla="*/ 1611673 h 2648903"/>
              <a:gd name="connsiteX150" fmla="*/ 2995683 w 3821373"/>
              <a:gd name="connsiteY150" fmla="*/ 1632145 h 2648903"/>
              <a:gd name="connsiteX151" fmla="*/ 2879677 w 3821373"/>
              <a:gd name="connsiteY151" fmla="*/ 1625321 h 2648903"/>
              <a:gd name="connsiteX152" fmla="*/ 2736376 w 3821373"/>
              <a:gd name="connsiteY152" fmla="*/ 1618497 h 2648903"/>
              <a:gd name="connsiteX153" fmla="*/ 2709080 w 3821373"/>
              <a:gd name="connsiteY153" fmla="*/ 1611673 h 2648903"/>
              <a:gd name="connsiteX154" fmla="*/ 2627194 w 3821373"/>
              <a:gd name="connsiteY154" fmla="*/ 1598025 h 2648903"/>
              <a:gd name="connsiteX155" fmla="*/ 2579427 w 3821373"/>
              <a:gd name="connsiteY155" fmla="*/ 1577554 h 2648903"/>
              <a:gd name="connsiteX156" fmla="*/ 2558955 w 3821373"/>
              <a:gd name="connsiteY156" fmla="*/ 1570730 h 2648903"/>
              <a:gd name="connsiteX157" fmla="*/ 2538483 w 3821373"/>
              <a:gd name="connsiteY157" fmla="*/ 1557082 h 2648903"/>
              <a:gd name="connsiteX158" fmla="*/ 2518012 w 3821373"/>
              <a:gd name="connsiteY158" fmla="*/ 1550258 h 2648903"/>
              <a:gd name="connsiteX159" fmla="*/ 2470245 w 3821373"/>
              <a:gd name="connsiteY159" fmla="*/ 1529786 h 2648903"/>
              <a:gd name="connsiteX160" fmla="*/ 2272352 w 3821373"/>
              <a:gd name="connsiteY160" fmla="*/ 1543434 h 2648903"/>
              <a:gd name="connsiteX161" fmla="*/ 2204113 w 3821373"/>
              <a:gd name="connsiteY161" fmla="*/ 1550258 h 2648903"/>
              <a:gd name="connsiteX162" fmla="*/ 2074459 w 3821373"/>
              <a:gd name="connsiteY162" fmla="*/ 1570730 h 2648903"/>
              <a:gd name="connsiteX163" fmla="*/ 2047164 w 3821373"/>
              <a:gd name="connsiteY163" fmla="*/ 1584377 h 2648903"/>
              <a:gd name="connsiteX164" fmla="*/ 2026692 w 3821373"/>
              <a:gd name="connsiteY164" fmla="*/ 1591201 h 2648903"/>
              <a:gd name="connsiteX165" fmla="*/ 1985749 w 3821373"/>
              <a:gd name="connsiteY165" fmla="*/ 1611673 h 2648903"/>
              <a:gd name="connsiteX166" fmla="*/ 1944806 w 3821373"/>
              <a:gd name="connsiteY166" fmla="*/ 1638968 h 2648903"/>
              <a:gd name="connsiteX167" fmla="*/ 1924334 w 3821373"/>
              <a:gd name="connsiteY167" fmla="*/ 1652616 h 2648903"/>
              <a:gd name="connsiteX168" fmla="*/ 1876567 w 3821373"/>
              <a:gd name="connsiteY168" fmla="*/ 1673088 h 2648903"/>
              <a:gd name="connsiteX169" fmla="*/ 1856095 w 3821373"/>
              <a:gd name="connsiteY169" fmla="*/ 1693559 h 2648903"/>
              <a:gd name="connsiteX170" fmla="*/ 1835624 w 3821373"/>
              <a:gd name="connsiteY170" fmla="*/ 1700383 h 2648903"/>
              <a:gd name="connsiteX171" fmla="*/ 1794680 w 3821373"/>
              <a:gd name="connsiteY171" fmla="*/ 1720855 h 2648903"/>
              <a:gd name="connsiteX172" fmla="*/ 1781033 w 3821373"/>
              <a:gd name="connsiteY172" fmla="*/ 1741327 h 2648903"/>
              <a:gd name="connsiteX173" fmla="*/ 1760561 w 3821373"/>
              <a:gd name="connsiteY173" fmla="*/ 1748151 h 2648903"/>
              <a:gd name="connsiteX174" fmla="*/ 1740089 w 3821373"/>
              <a:gd name="connsiteY174" fmla="*/ 1761798 h 2648903"/>
              <a:gd name="connsiteX175" fmla="*/ 1719618 w 3821373"/>
              <a:gd name="connsiteY175" fmla="*/ 1768622 h 2648903"/>
              <a:gd name="connsiteX176" fmla="*/ 1678674 w 3821373"/>
              <a:gd name="connsiteY176" fmla="*/ 1789094 h 2648903"/>
              <a:gd name="connsiteX177" fmla="*/ 1637731 w 3821373"/>
              <a:gd name="connsiteY177" fmla="*/ 1809565 h 2648903"/>
              <a:gd name="connsiteX178" fmla="*/ 1617259 w 3821373"/>
              <a:gd name="connsiteY178" fmla="*/ 1823213 h 2648903"/>
              <a:gd name="connsiteX179" fmla="*/ 1576316 w 3821373"/>
              <a:gd name="connsiteY179" fmla="*/ 1836861 h 2648903"/>
              <a:gd name="connsiteX180" fmla="*/ 1549021 w 3821373"/>
              <a:gd name="connsiteY180" fmla="*/ 1850509 h 2648903"/>
              <a:gd name="connsiteX181" fmla="*/ 1521725 w 3821373"/>
              <a:gd name="connsiteY181" fmla="*/ 1857333 h 2648903"/>
              <a:gd name="connsiteX182" fmla="*/ 1487606 w 3821373"/>
              <a:gd name="connsiteY182" fmla="*/ 1870980 h 2648903"/>
              <a:gd name="connsiteX183" fmla="*/ 1467134 w 3821373"/>
              <a:gd name="connsiteY183" fmla="*/ 1877804 h 2648903"/>
              <a:gd name="connsiteX184" fmla="*/ 1446662 w 3821373"/>
              <a:gd name="connsiteY184" fmla="*/ 1891452 h 2648903"/>
              <a:gd name="connsiteX185" fmla="*/ 1426191 w 3821373"/>
              <a:gd name="connsiteY185" fmla="*/ 1898276 h 2648903"/>
              <a:gd name="connsiteX186" fmla="*/ 1405719 w 3821373"/>
              <a:gd name="connsiteY186" fmla="*/ 1911924 h 2648903"/>
              <a:gd name="connsiteX187" fmla="*/ 1385248 w 3821373"/>
              <a:gd name="connsiteY187" fmla="*/ 1918748 h 2648903"/>
              <a:gd name="connsiteX188" fmla="*/ 1357952 w 3821373"/>
              <a:gd name="connsiteY188" fmla="*/ 1932395 h 2648903"/>
              <a:gd name="connsiteX189" fmla="*/ 1317009 w 3821373"/>
              <a:gd name="connsiteY189" fmla="*/ 1959691 h 2648903"/>
              <a:gd name="connsiteX190" fmla="*/ 1276065 w 3821373"/>
              <a:gd name="connsiteY190" fmla="*/ 1986986 h 2648903"/>
              <a:gd name="connsiteX191" fmla="*/ 1255594 w 3821373"/>
              <a:gd name="connsiteY191" fmla="*/ 2000634 h 2648903"/>
              <a:gd name="connsiteX192" fmla="*/ 1228298 w 3821373"/>
              <a:gd name="connsiteY192" fmla="*/ 2041577 h 2648903"/>
              <a:gd name="connsiteX193" fmla="*/ 1207827 w 3821373"/>
              <a:gd name="connsiteY193" fmla="*/ 2048401 h 2648903"/>
              <a:gd name="connsiteX194" fmla="*/ 1187355 w 3821373"/>
              <a:gd name="connsiteY194" fmla="*/ 2089345 h 2648903"/>
              <a:gd name="connsiteX195" fmla="*/ 1180531 w 3821373"/>
              <a:gd name="connsiteY195" fmla="*/ 2109816 h 2648903"/>
              <a:gd name="connsiteX196" fmla="*/ 1160059 w 3821373"/>
              <a:gd name="connsiteY196" fmla="*/ 2150759 h 2648903"/>
              <a:gd name="connsiteX197" fmla="*/ 1139588 w 3821373"/>
              <a:gd name="connsiteY197" fmla="*/ 2416891 h 2648903"/>
              <a:gd name="connsiteX198" fmla="*/ 1132764 w 3821373"/>
              <a:gd name="connsiteY198" fmla="*/ 2519249 h 2648903"/>
              <a:gd name="connsiteX199" fmla="*/ 1119116 w 3821373"/>
              <a:gd name="connsiteY199" fmla="*/ 2546545 h 2648903"/>
              <a:gd name="connsiteX200" fmla="*/ 1098645 w 3821373"/>
              <a:gd name="connsiteY200" fmla="*/ 2587488 h 2648903"/>
              <a:gd name="connsiteX201" fmla="*/ 1091821 w 3821373"/>
              <a:gd name="connsiteY201" fmla="*/ 2607959 h 2648903"/>
              <a:gd name="connsiteX202" fmla="*/ 1071349 w 3821373"/>
              <a:gd name="connsiteY202" fmla="*/ 2648903 h 2648903"/>
              <a:gd name="connsiteX203" fmla="*/ 1030406 w 3821373"/>
              <a:gd name="connsiteY203" fmla="*/ 2635255 h 2648903"/>
              <a:gd name="connsiteX204" fmla="*/ 996286 w 3821373"/>
              <a:gd name="connsiteY204" fmla="*/ 2621607 h 2648903"/>
              <a:gd name="connsiteX205" fmla="*/ 968991 w 3821373"/>
              <a:gd name="connsiteY205" fmla="*/ 2614783 h 2648903"/>
              <a:gd name="connsiteX206" fmla="*/ 941695 w 3821373"/>
              <a:gd name="connsiteY206" fmla="*/ 2601136 h 2648903"/>
              <a:gd name="connsiteX207" fmla="*/ 921224 w 3821373"/>
              <a:gd name="connsiteY207" fmla="*/ 2594312 h 2648903"/>
              <a:gd name="connsiteX208" fmla="*/ 900752 w 3821373"/>
              <a:gd name="connsiteY208" fmla="*/ 2580664 h 2648903"/>
              <a:gd name="connsiteX209" fmla="*/ 866633 w 3821373"/>
              <a:gd name="connsiteY209" fmla="*/ 2573840 h 2648903"/>
              <a:gd name="connsiteX210" fmla="*/ 839337 w 3821373"/>
              <a:gd name="connsiteY210" fmla="*/ 2560192 h 2648903"/>
              <a:gd name="connsiteX211" fmla="*/ 798394 w 3821373"/>
              <a:gd name="connsiteY211" fmla="*/ 2546545 h 2648903"/>
              <a:gd name="connsiteX212" fmla="*/ 771098 w 3821373"/>
              <a:gd name="connsiteY21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236991 w 3821373"/>
              <a:gd name="connsiteY33" fmla="*/ 1770845 h 2648903"/>
              <a:gd name="connsiteX34" fmla="*/ 496031 w 3821373"/>
              <a:gd name="connsiteY34" fmla="*/ 1769711 h 2648903"/>
              <a:gd name="connsiteX35" fmla="*/ 1114471 w 3821373"/>
              <a:gd name="connsiteY35" fmla="*/ 1683646 h 2648903"/>
              <a:gd name="connsiteX36" fmla="*/ 1364776 w 3821373"/>
              <a:gd name="connsiteY36" fmla="*/ 1495667 h 2648903"/>
              <a:gd name="connsiteX37" fmla="*/ 1378424 w 3821373"/>
              <a:gd name="connsiteY37" fmla="*/ 1447900 h 2648903"/>
              <a:gd name="connsiteX38" fmla="*/ 1398895 w 3821373"/>
              <a:gd name="connsiteY38" fmla="*/ 1325070 h 2648903"/>
              <a:gd name="connsiteX39" fmla="*/ 1405719 w 3821373"/>
              <a:gd name="connsiteY39" fmla="*/ 1270479 h 2648903"/>
              <a:gd name="connsiteX40" fmla="*/ 1419367 w 3821373"/>
              <a:gd name="connsiteY40" fmla="*/ 1236359 h 2648903"/>
              <a:gd name="connsiteX41" fmla="*/ 1439839 w 3821373"/>
              <a:gd name="connsiteY41" fmla="*/ 1188592 h 2648903"/>
              <a:gd name="connsiteX42" fmla="*/ 1467134 w 3821373"/>
              <a:gd name="connsiteY42" fmla="*/ 1147649 h 2648903"/>
              <a:gd name="connsiteX43" fmla="*/ 1494430 w 3821373"/>
              <a:gd name="connsiteY43" fmla="*/ 1106706 h 2648903"/>
              <a:gd name="connsiteX44" fmla="*/ 1508077 w 3821373"/>
              <a:gd name="connsiteY44" fmla="*/ 1086234 h 2648903"/>
              <a:gd name="connsiteX45" fmla="*/ 1528549 w 3821373"/>
              <a:gd name="connsiteY45" fmla="*/ 1072586 h 2648903"/>
              <a:gd name="connsiteX46" fmla="*/ 1535373 w 3821373"/>
              <a:gd name="connsiteY46" fmla="*/ 1052115 h 2648903"/>
              <a:gd name="connsiteX47" fmla="*/ 1569492 w 3821373"/>
              <a:gd name="connsiteY47" fmla="*/ 1011171 h 2648903"/>
              <a:gd name="connsiteX48" fmla="*/ 1576316 w 3821373"/>
              <a:gd name="connsiteY48" fmla="*/ 990700 h 2648903"/>
              <a:gd name="connsiteX49" fmla="*/ 1603612 w 3821373"/>
              <a:gd name="connsiteY49" fmla="*/ 949756 h 2648903"/>
              <a:gd name="connsiteX50" fmla="*/ 1617259 w 3821373"/>
              <a:gd name="connsiteY50" fmla="*/ 929285 h 2648903"/>
              <a:gd name="connsiteX51" fmla="*/ 1637731 w 3821373"/>
              <a:gd name="connsiteY51" fmla="*/ 908813 h 2648903"/>
              <a:gd name="connsiteX52" fmla="*/ 1644555 w 3821373"/>
              <a:gd name="connsiteY52" fmla="*/ 888342 h 2648903"/>
              <a:gd name="connsiteX53" fmla="*/ 1658203 w 3821373"/>
              <a:gd name="connsiteY53" fmla="*/ 861046 h 2648903"/>
              <a:gd name="connsiteX54" fmla="*/ 1665027 w 3821373"/>
              <a:gd name="connsiteY54" fmla="*/ 820103 h 2648903"/>
              <a:gd name="connsiteX55" fmla="*/ 1651379 w 3821373"/>
              <a:gd name="connsiteY55" fmla="*/ 540324 h 2648903"/>
              <a:gd name="connsiteX56" fmla="*/ 1610436 w 3821373"/>
              <a:gd name="connsiteY56" fmla="*/ 553971 h 2648903"/>
              <a:gd name="connsiteX57" fmla="*/ 1610436 w 3821373"/>
              <a:gd name="connsiteY57" fmla="*/ 431142 h 2648903"/>
              <a:gd name="connsiteX58" fmla="*/ 1583140 w 3821373"/>
              <a:gd name="connsiteY58" fmla="*/ 424318 h 2648903"/>
              <a:gd name="connsiteX59" fmla="*/ 1562668 w 3821373"/>
              <a:gd name="connsiteY59" fmla="*/ 410670 h 2648903"/>
              <a:gd name="connsiteX60" fmla="*/ 1521725 w 3821373"/>
              <a:gd name="connsiteY60" fmla="*/ 397022 h 2648903"/>
              <a:gd name="connsiteX61" fmla="*/ 1501254 w 3821373"/>
              <a:gd name="connsiteY61" fmla="*/ 356079 h 2648903"/>
              <a:gd name="connsiteX62" fmla="*/ 1473958 w 3821373"/>
              <a:gd name="connsiteY62" fmla="*/ 294664 h 2648903"/>
              <a:gd name="connsiteX63" fmla="*/ 1453486 w 3821373"/>
              <a:gd name="connsiteY63" fmla="*/ 287840 h 2648903"/>
              <a:gd name="connsiteX64" fmla="*/ 1446662 w 3821373"/>
              <a:gd name="connsiteY64" fmla="*/ 267368 h 2648903"/>
              <a:gd name="connsiteX65" fmla="*/ 1433015 w 3821373"/>
              <a:gd name="connsiteY65" fmla="*/ 233249 h 2648903"/>
              <a:gd name="connsiteX66" fmla="*/ 1460310 w 3821373"/>
              <a:gd name="connsiteY66" fmla="*/ 103595 h 2648903"/>
              <a:gd name="connsiteX67" fmla="*/ 1487606 w 3821373"/>
              <a:gd name="connsiteY67" fmla="*/ 96771 h 2648903"/>
              <a:gd name="connsiteX68" fmla="*/ 1508077 w 3821373"/>
              <a:gd name="connsiteY68" fmla="*/ 83124 h 2648903"/>
              <a:gd name="connsiteX69" fmla="*/ 1528549 w 3821373"/>
              <a:gd name="connsiteY69" fmla="*/ 76300 h 2648903"/>
              <a:gd name="connsiteX70" fmla="*/ 1555845 w 3821373"/>
              <a:gd name="connsiteY70" fmla="*/ 62652 h 2648903"/>
              <a:gd name="connsiteX71" fmla="*/ 1658203 w 3821373"/>
              <a:gd name="connsiteY71" fmla="*/ 69476 h 2648903"/>
              <a:gd name="connsiteX72" fmla="*/ 1705970 w 3821373"/>
              <a:gd name="connsiteY72" fmla="*/ 83124 h 2648903"/>
              <a:gd name="connsiteX73" fmla="*/ 1753737 w 3821373"/>
              <a:gd name="connsiteY73" fmla="*/ 89948 h 2648903"/>
              <a:gd name="connsiteX74" fmla="*/ 1821976 w 3821373"/>
              <a:gd name="connsiteY74" fmla="*/ 110419 h 2648903"/>
              <a:gd name="connsiteX75" fmla="*/ 1903862 w 3821373"/>
              <a:gd name="connsiteY75" fmla="*/ 130891 h 2648903"/>
              <a:gd name="connsiteX76" fmla="*/ 2033516 w 3821373"/>
              <a:gd name="connsiteY76" fmla="*/ 137715 h 2648903"/>
              <a:gd name="connsiteX77" fmla="*/ 2374710 w 3821373"/>
              <a:gd name="connsiteY77" fmla="*/ 130891 h 2648903"/>
              <a:gd name="connsiteX78" fmla="*/ 2402006 w 3821373"/>
              <a:gd name="connsiteY78" fmla="*/ 117243 h 2648903"/>
              <a:gd name="connsiteX79" fmla="*/ 2422477 w 3821373"/>
              <a:gd name="connsiteY79" fmla="*/ 110419 h 2648903"/>
              <a:gd name="connsiteX80" fmla="*/ 2463421 w 3821373"/>
              <a:gd name="connsiteY80" fmla="*/ 89948 h 2648903"/>
              <a:gd name="connsiteX81" fmla="*/ 2504364 w 3821373"/>
              <a:gd name="connsiteY81" fmla="*/ 69476 h 2648903"/>
              <a:gd name="connsiteX82" fmla="*/ 2524836 w 3821373"/>
              <a:gd name="connsiteY82" fmla="*/ 55828 h 2648903"/>
              <a:gd name="connsiteX83" fmla="*/ 2545307 w 3821373"/>
              <a:gd name="connsiteY83" fmla="*/ 49004 h 2648903"/>
              <a:gd name="connsiteX84" fmla="*/ 2586251 w 3821373"/>
              <a:gd name="connsiteY84" fmla="*/ 28533 h 2648903"/>
              <a:gd name="connsiteX85" fmla="*/ 2613546 w 3821373"/>
              <a:gd name="connsiteY85" fmla="*/ 8061 h 2648903"/>
              <a:gd name="connsiteX86" fmla="*/ 2722728 w 3821373"/>
              <a:gd name="connsiteY86" fmla="*/ 8061 h 2648903"/>
              <a:gd name="connsiteX87" fmla="*/ 2763671 w 3821373"/>
              <a:gd name="connsiteY87" fmla="*/ 42180 h 2648903"/>
              <a:gd name="connsiteX88" fmla="*/ 2784143 w 3821373"/>
              <a:gd name="connsiteY88" fmla="*/ 49004 h 2648903"/>
              <a:gd name="connsiteX89" fmla="*/ 2811439 w 3821373"/>
              <a:gd name="connsiteY89" fmla="*/ 83124 h 2648903"/>
              <a:gd name="connsiteX90" fmla="*/ 2825086 w 3821373"/>
              <a:gd name="connsiteY90" fmla="*/ 103595 h 2648903"/>
              <a:gd name="connsiteX91" fmla="*/ 2831910 w 3821373"/>
              <a:gd name="connsiteY91" fmla="*/ 124067 h 2648903"/>
              <a:gd name="connsiteX92" fmla="*/ 2852382 w 3821373"/>
              <a:gd name="connsiteY92" fmla="*/ 130891 h 2648903"/>
              <a:gd name="connsiteX93" fmla="*/ 2859206 w 3821373"/>
              <a:gd name="connsiteY93" fmla="*/ 151362 h 2648903"/>
              <a:gd name="connsiteX94" fmla="*/ 2879677 w 3821373"/>
              <a:gd name="connsiteY94" fmla="*/ 158186 h 2648903"/>
              <a:gd name="connsiteX95" fmla="*/ 2920621 w 3821373"/>
              <a:gd name="connsiteY95" fmla="*/ 178658 h 2648903"/>
              <a:gd name="connsiteX96" fmla="*/ 2941092 w 3821373"/>
              <a:gd name="connsiteY96" fmla="*/ 192306 h 2648903"/>
              <a:gd name="connsiteX97" fmla="*/ 2961564 w 3821373"/>
              <a:gd name="connsiteY97" fmla="*/ 199130 h 2648903"/>
              <a:gd name="connsiteX98" fmla="*/ 2968388 w 3821373"/>
              <a:gd name="connsiteY98" fmla="*/ 219601 h 2648903"/>
              <a:gd name="connsiteX99" fmla="*/ 3002507 w 3821373"/>
              <a:gd name="connsiteY99" fmla="*/ 233249 h 2648903"/>
              <a:gd name="connsiteX100" fmla="*/ 3043451 w 3821373"/>
              <a:gd name="connsiteY100" fmla="*/ 246897 h 2648903"/>
              <a:gd name="connsiteX101" fmla="*/ 3070746 w 3821373"/>
              <a:gd name="connsiteY101" fmla="*/ 287840 h 2648903"/>
              <a:gd name="connsiteX102" fmla="*/ 3098042 w 3821373"/>
              <a:gd name="connsiteY102" fmla="*/ 301488 h 2648903"/>
              <a:gd name="connsiteX103" fmla="*/ 3118513 w 3821373"/>
              <a:gd name="connsiteY103" fmla="*/ 308312 h 2648903"/>
              <a:gd name="connsiteX104" fmla="*/ 3159457 w 3821373"/>
              <a:gd name="connsiteY104" fmla="*/ 328783 h 2648903"/>
              <a:gd name="connsiteX105" fmla="*/ 3179928 w 3821373"/>
              <a:gd name="connsiteY105" fmla="*/ 342431 h 2648903"/>
              <a:gd name="connsiteX106" fmla="*/ 3220871 w 3821373"/>
              <a:gd name="connsiteY106" fmla="*/ 356079 h 2648903"/>
              <a:gd name="connsiteX107" fmla="*/ 3241343 w 3821373"/>
              <a:gd name="connsiteY107" fmla="*/ 369727 h 2648903"/>
              <a:gd name="connsiteX108" fmla="*/ 3282286 w 3821373"/>
              <a:gd name="connsiteY108" fmla="*/ 390198 h 2648903"/>
              <a:gd name="connsiteX109" fmla="*/ 3289110 w 3821373"/>
              <a:gd name="connsiteY109" fmla="*/ 410670 h 2648903"/>
              <a:gd name="connsiteX110" fmla="*/ 3309582 w 3821373"/>
              <a:gd name="connsiteY110" fmla="*/ 417494 h 2648903"/>
              <a:gd name="connsiteX111" fmla="*/ 3350525 w 3821373"/>
              <a:gd name="connsiteY111" fmla="*/ 437965 h 2648903"/>
              <a:gd name="connsiteX112" fmla="*/ 3357349 w 3821373"/>
              <a:gd name="connsiteY112" fmla="*/ 458437 h 2648903"/>
              <a:gd name="connsiteX113" fmla="*/ 3377821 w 3821373"/>
              <a:gd name="connsiteY113" fmla="*/ 465261 h 2648903"/>
              <a:gd name="connsiteX114" fmla="*/ 3398292 w 3821373"/>
              <a:gd name="connsiteY114" fmla="*/ 478909 h 2648903"/>
              <a:gd name="connsiteX115" fmla="*/ 3418764 w 3821373"/>
              <a:gd name="connsiteY115" fmla="*/ 485733 h 2648903"/>
              <a:gd name="connsiteX116" fmla="*/ 3439236 w 3821373"/>
              <a:gd name="connsiteY116" fmla="*/ 499380 h 2648903"/>
              <a:gd name="connsiteX117" fmla="*/ 3459707 w 3821373"/>
              <a:gd name="connsiteY117" fmla="*/ 506204 h 2648903"/>
              <a:gd name="connsiteX118" fmla="*/ 3500651 w 3821373"/>
              <a:gd name="connsiteY118" fmla="*/ 526676 h 2648903"/>
              <a:gd name="connsiteX119" fmla="*/ 3514298 w 3821373"/>
              <a:gd name="connsiteY119" fmla="*/ 547148 h 2648903"/>
              <a:gd name="connsiteX120" fmla="*/ 3589361 w 3821373"/>
              <a:gd name="connsiteY120" fmla="*/ 567619 h 2648903"/>
              <a:gd name="connsiteX121" fmla="*/ 3609833 w 3821373"/>
              <a:gd name="connsiteY121" fmla="*/ 581267 h 2648903"/>
              <a:gd name="connsiteX122" fmla="*/ 3759958 w 3821373"/>
              <a:gd name="connsiteY122" fmla="*/ 594915 h 2648903"/>
              <a:gd name="connsiteX123" fmla="*/ 3780430 w 3821373"/>
              <a:gd name="connsiteY123" fmla="*/ 608562 h 2648903"/>
              <a:gd name="connsiteX124" fmla="*/ 3800901 w 3821373"/>
              <a:gd name="connsiteY124" fmla="*/ 615386 h 2648903"/>
              <a:gd name="connsiteX125" fmla="*/ 3807725 w 3821373"/>
              <a:gd name="connsiteY125" fmla="*/ 635858 h 2648903"/>
              <a:gd name="connsiteX126" fmla="*/ 3821373 w 3821373"/>
              <a:gd name="connsiteY126" fmla="*/ 656330 h 2648903"/>
              <a:gd name="connsiteX127" fmla="*/ 3807725 w 3821373"/>
              <a:gd name="connsiteY127" fmla="*/ 697273 h 2648903"/>
              <a:gd name="connsiteX128" fmla="*/ 3787254 w 3821373"/>
              <a:gd name="connsiteY128" fmla="*/ 717745 h 2648903"/>
              <a:gd name="connsiteX129" fmla="*/ 3766782 w 3821373"/>
              <a:gd name="connsiteY129" fmla="*/ 724568 h 2648903"/>
              <a:gd name="connsiteX130" fmla="*/ 3568889 w 3821373"/>
              <a:gd name="connsiteY130" fmla="*/ 738216 h 2648903"/>
              <a:gd name="connsiteX131" fmla="*/ 3493827 w 3821373"/>
              <a:gd name="connsiteY131" fmla="*/ 745040 h 2648903"/>
              <a:gd name="connsiteX132" fmla="*/ 3384645 w 3821373"/>
              <a:gd name="connsiteY132" fmla="*/ 765512 h 2648903"/>
              <a:gd name="connsiteX133" fmla="*/ 3364173 w 3821373"/>
              <a:gd name="connsiteY133" fmla="*/ 779159 h 2648903"/>
              <a:gd name="connsiteX134" fmla="*/ 3343701 w 3821373"/>
              <a:gd name="connsiteY134" fmla="*/ 785983 h 2648903"/>
              <a:gd name="connsiteX135" fmla="*/ 3323230 w 3821373"/>
              <a:gd name="connsiteY135" fmla="*/ 799631 h 2648903"/>
              <a:gd name="connsiteX136" fmla="*/ 3275462 w 3821373"/>
              <a:gd name="connsiteY136" fmla="*/ 813279 h 2648903"/>
              <a:gd name="connsiteX137" fmla="*/ 3254991 w 3821373"/>
              <a:gd name="connsiteY137" fmla="*/ 854222 h 2648903"/>
              <a:gd name="connsiteX138" fmla="*/ 3234519 w 3821373"/>
              <a:gd name="connsiteY138" fmla="*/ 895165 h 2648903"/>
              <a:gd name="connsiteX139" fmla="*/ 3214048 w 3821373"/>
              <a:gd name="connsiteY139" fmla="*/ 936109 h 2648903"/>
              <a:gd name="connsiteX140" fmla="*/ 3207224 w 3821373"/>
              <a:gd name="connsiteY140" fmla="*/ 956580 h 2648903"/>
              <a:gd name="connsiteX141" fmla="*/ 3193576 w 3821373"/>
              <a:gd name="connsiteY141" fmla="*/ 977052 h 2648903"/>
              <a:gd name="connsiteX142" fmla="*/ 3179928 w 3821373"/>
              <a:gd name="connsiteY142" fmla="*/ 1017995 h 2648903"/>
              <a:gd name="connsiteX143" fmla="*/ 3166280 w 3821373"/>
              <a:gd name="connsiteY143" fmla="*/ 1045291 h 2648903"/>
              <a:gd name="connsiteX144" fmla="*/ 3138985 w 3821373"/>
              <a:gd name="connsiteY144" fmla="*/ 1134001 h 2648903"/>
              <a:gd name="connsiteX145" fmla="*/ 3125337 w 3821373"/>
              <a:gd name="connsiteY145" fmla="*/ 1161297 h 2648903"/>
              <a:gd name="connsiteX146" fmla="*/ 3104865 w 3821373"/>
              <a:gd name="connsiteY146" fmla="*/ 1522962 h 2648903"/>
              <a:gd name="connsiteX147" fmla="*/ 3084394 w 3821373"/>
              <a:gd name="connsiteY147" fmla="*/ 1563906 h 2648903"/>
              <a:gd name="connsiteX148" fmla="*/ 3063922 w 3821373"/>
              <a:gd name="connsiteY148" fmla="*/ 1604849 h 2648903"/>
              <a:gd name="connsiteX149" fmla="*/ 3036627 w 3821373"/>
              <a:gd name="connsiteY149" fmla="*/ 1611673 h 2648903"/>
              <a:gd name="connsiteX150" fmla="*/ 2995683 w 3821373"/>
              <a:gd name="connsiteY150" fmla="*/ 1632145 h 2648903"/>
              <a:gd name="connsiteX151" fmla="*/ 2879677 w 3821373"/>
              <a:gd name="connsiteY151" fmla="*/ 1625321 h 2648903"/>
              <a:gd name="connsiteX152" fmla="*/ 2736376 w 3821373"/>
              <a:gd name="connsiteY152" fmla="*/ 1618497 h 2648903"/>
              <a:gd name="connsiteX153" fmla="*/ 2709080 w 3821373"/>
              <a:gd name="connsiteY153" fmla="*/ 1611673 h 2648903"/>
              <a:gd name="connsiteX154" fmla="*/ 2627194 w 3821373"/>
              <a:gd name="connsiteY154" fmla="*/ 1598025 h 2648903"/>
              <a:gd name="connsiteX155" fmla="*/ 2579427 w 3821373"/>
              <a:gd name="connsiteY155" fmla="*/ 1577554 h 2648903"/>
              <a:gd name="connsiteX156" fmla="*/ 2558955 w 3821373"/>
              <a:gd name="connsiteY156" fmla="*/ 1570730 h 2648903"/>
              <a:gd name="connsiteX157" fmla="*/ 2538483 w 3821373"/>
              <a:gd name="connsiteY157" fmla="*/ 1557082 h 2648903"/>
              <a:gd name="connsiteX158" fmla="*/ 2518012 w 3821373"/>
              <a:gd name="connsiteY158" fmla="*/ 1550258 h 2648903"/>
              <a:gd name="connsiteX159" fmla="*/ 2470245 w 3821373"/>
              <a:gd name="connsiteY159" fmla="*/ 1529786 h 2648903"/>
              <a:gd name="connsiteX160" fmla="*/ 2272352 w 3821373"/>
              <a:gd name="connsiteY160" fmla="*/ 1543434 h 2648903"/>
              <a:gd name="connsiteX161" fmla="*/ 2204113 w 3821373"/>
              <a:gd name="connsiteY161" fmla="*/ 1550258 h 2648903"/>
              <a:gd name="connsiteX162" fmla="*/ 2074459 w 3821373"/>
              <a:gd name="connsiteY162" fmla="*/ 1570730 h 2648903"/>
              <a:gd name="connsiteX163" fmla="*/ 2047164 w 3821373"/>
              <a:gd name="connsiteY163" fmla="*/ 1584377 h 2648903"/>
              <a:gd name="connsiteX164" fmla="*/ 2026692 w 3821373"/>
              <a:gd name="connsiteY164" fmla="*/ 1591201 h 2648903"/>
              <a:gd name="connsiteX165" fmla="*/ 1985749 w 3821373"/>
              <a:gd name="connsiteY165" fmla="*/ 1611673 h 2648903"/>
              <a:gd name="connsiteX166" fmla="*/ 1944806 w 3821373"/>
              <a:gd name="connsiteY166" fmla="*/ 1638968 h 2648903"/>
              <a:gd name="connsiteX167" fmla="*/ 1924334 w 3821373"/>
              <a:gd name="connsiteY167" fmla="*/ 1652616 h 2648903"/>
              <a:gd name="connsiteX168" fmla="*/ 1876567 w 3821373"/>
              <a:gd name="connsiteY168" fmla="*/ 1673088 h 2648903"/>
              <a:gd name="connsiteX169" fmla="*/ 1856095 w 3821373"/>
              <a:gd name="connsiteY169" fmla="*/ 1693559 h 2648903"/>
              <a:gd name="connsiteX170" fmla="*/ 1835624 w 3821373"/>
              <a:gd name="connsiteY170" fmla="*/ 1700383 h 2648903"/>
              <a:gd name="connsiteX171" fmla="*/ 1794680 w 3821373"/>
              <a:gd name="connsiteY171" fmla="*/ 1720855 h 2648903"/>
              <a:gd name="connsiteX172" fmla="*/ 1781033 w 3821373"/>
              <a:gd name="connsiteY172" fmla="*/ 1741327 h 2648903"/>
              <a:gd name="connsiteX173" fmla="*/ 1760561 w 3821373"/>
              <a:gd name="connsiteY173" fmla="*/ 1748151 h 2648903"/>
              <a:gd name="connsiteX174" fmla="*/ 1740089 w 3821373"/>
              <a:gd name="connsiteY174" fmla="*/ 1761798 h 2648903"/>
              <a:gd name="connsiteX175" fmla="*/ 1719618 w 3821373"/>
              <a:gd name="connsiteY175" fmla="*/ 1768622 h 2648903"/>
              <a:gd name="connsiteX176" fmla="*/ 1678674 w 3821373"/>
              <a:gd name="connsiteY176" fmla="*/ 1789094 h 2648903"/>
              <a:gd name="connsiteX177" fmla="*/ 1637731 w 3821373"/>
              <a:gd name="connsiteY177" fmla="*/ 1809565 h 2648903"/>
              <a:gd name="connsiteX178" fmla="*/ 1617259 w 3821373"/>
              <a:gd name="connsiteY178" fmla="*/ 1823213 h 2648903"/>
              <a:gd name="connsiteX179" fmla="*/ 1576316 w 3821373"/>
              <a:gd name="connsiteY179" fmla="*/ 1836861 h 2648903"/>
              <a:gd name="connsiteX180" fmla="*/ 1549021 w 3821373"/>
              <a:gd name="connsiteY180" fmla="*/ 1850509 h 2648903"/>
              <a:gd name="connsiteX181" fmla="*/ 1521725 w 3821373"/>
              <a:gd name="connsiteY181" fmla="*/ 1857333 h 2648903"/>
              <a:gd name="connsiteX182" fmla="*/ 1487606 w 3821373"/>
              <a:gd name="connsiteY182" fmla="*/ 1870980 h 2648903"/>
              <a:gd name="connsiteX183" fmla="*/ 1467134 w 3821373"/>
              <a:gd name="connsiteY183" fmla="*/ 1877804 h 2648903"/>
              <a:gd name="connsiteX184" fmla="*/ 1446662 w 3821373"/>
              <a:gd name="connsiteY184" fmla="*/ 1891452 h 2648903"/>
              <a:gd name="connsiteX185" fmla="*/ 1426191 w 3821373"/>
              <a:gd name="connsiteY185" fmla="*/ 1898276 h 2648903"/>
              <a:gd name="connsiteX186" fmla="*/ 1405719 w 3821373"/>
              <a:gd name="connsiteY186" fmla="*/ 1911924 h 2648903"/>
              <a:gd name="connsiteX187" fmla="*/ 1385248 w 3821373"/>
              <a:gd name="connsiteY187" fmla="*/ 1918748 h 2648903"/>
              <a:gd name="connsiteX188" fmla="*/ 1357952 w 3821373"/>
              <a:gd name="connsiteY188" fmla="*/ 1932395 h 2648903"/>
              <a:gd name="connsiteX189" fmla="*/ 1317009 w 3821373"/>
              <a:gd name="connsiteY189" fmla="*/ 1959691 h 2648903"/>
              <a:gd name="connsiteX190" fmla="*/ 1276065 w 3821373"/>
              <a:gd name="connsiteY190" fmla="*/ 1986986 h 2648903"/>
              <a:gd name="connsiteX191" fmla="*/ 1255594 w 3821373"/>
              <a:gd name="connsiteY191" fmla="*/ 2000634 h 2648903"/>
              <a:gd name="connsiteX192" fmla="*/ 1228298 w 3821373"/>
              <a:gd name="connsiteY192" fmla="*/ 2041577 h 2648903"/>
              <a:gd name="connsiteX193" fmla="*/ 1207827 w 3821373"/>
              <a:gd name="connsiteY193" fmla="*/ 2048401 h 2648903"/>
              <a:gd name="connsiteX194" fmla="*/ 1187355 w 3821373"/>
              <a:gd name="connsiteY194" fmla="*/ 2089345 h 2648903"/>
              <a:gd name="connsiteX195" fmla="*/ 1180531 w 3821373"/>
              <a:gd name="connsiteY195" fmla="*/ 2109816 h 2648903"/>
              <a:gd name="connsiteX196" fmla="*/ 1160059 w 3821373"/>
              <a:gd name="connsiteY196" fmla="*/ 2150759 h 2648903"/>
              <a:gd name="connsiteX197" fmla="*/ 1139588 w 3821373"/>
              <a:gd name="connsiteY197" fmla="*/ 2416891 h 2648903"/>
              <a:gd name="connsiteX198" fmla="*/ 1132764 w 3821373"/>
              <a:gd name="connsiteY198" fmla="*/ 2519249 h 2648903"/>
              <a:gd name="connsiteX199" fmla="*/ 1119116 w 3821373"/>
              <a:gd name="connsiteY199" fmla="*/ 2546545 h 2648903"/>
              <a:gd name="connsiteX200" fmla="*/ 1098645 w 3821373"/>
              <a:gd name="connsiteY200" fmla="*/ 2587488 h 2648903"/>
              <a:gd name="connsiteX201" fmla="*/ 1091821 w 3821373"/>
              <a:gd name="connsiteY201" fmla="*/ 2607959 h 2648903"/>
              <a:gd name="connsiteX202" fmla="*/ 1071349 w 3821373"/>
              <a:gd name="connsiteY202" fmla="*/ 2648903 h 2648903"/>
              <a:gd name="connsiteX203" fmla="*/ 1030406 w 3821373"/>
              <a:gd name="connsiteY203" fmla="*/ 2635255 h 2648903"/>
              <a:gd name="connsiteX204" fmla="*/ 996286 w 3821373"/>
              <a:gd name="connsiteY204" fmla="*/ 2621607 h 2648903"/>
              <a:gd name="connsiteX205" fmla="*/ 968991 w 3821373"/>
              <a:gd name="connsiteY205" fmla="*/ 2614783 h 2648903"/>
              <a:gd name="connsiteX206" fmla="*/ 941695 w 3821373"/>
              <a:gd name="connsiteY206" fmla="*/ 2601136 h 2648903"/>
              <a:gd name="connsiteX207" fmla="*/ 921224 w 3821373"/>
              <a:gd name="connsiteY207" fmla="*/ 2594312 h 2648903"/>
              <a:gd name="connsiteX208" fmla="*/ 900752 w 3821373"/>
              <a:gd name="connsiteY208" fmla="*/ 2580664 h 2648903"/>
              <a:gd name="connsiteX209" fmla="*/ 866633 w 3821373"/>
              <a:gd name="connsiteY209" fmla="*/ 2573840 h 2648903"/>
              <a:gd name="connsiteX210" fmla="*/ 839337 w 3821373"/>
              <a:gd name="connsiteY210" fmla="*/ 2560192 h 2648903"/>
              <a:gd name="connsiteX211" fmla="*/ 798394 w 3821373"/>
              <a:gd name="connsiteY211" fmla="*/ 2546545 h 2648903"/>
              <a:gd name="connsiteX212" fmla="*/ 771098 w 3821373"/>
              <a:gd name="connsiteY21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150125 w 3821373"/>
              <a:gd name="connsiteY32" fmla="*/ 1823213 h 2648903"/>
              <a:gd name="connsiteX33" fmla="*/ 236991 w 3821373"/>
              <a:gd name="connsiteY33" fmla="*/ 1770845 h 2648903"/>
              <a:gd name="connsiteX34" fmla="*/ 496031 w 3821373"/>
              <a:gd name="connsiteY34" fmla="*/ 1769711 h 2648903"/>
              <a:gd name="connsiteX35" fmla="*/ 1114471 w 3821373"/>
              <a:gd name="connsiteY35" fmla="*/ 1683646 h 2648903"/>
              <a:gd name="connsiteX36" fmla="*/ 1364776 w 3821373"/>
              <a:gd name="connsiteY36" fmla="*/ 1495667 h 2648903"/>
              <a:gd name="connsiteX37" fmla="*/ 1378424 w 3821373"/>
              <a:gd name="connsiteY37" fmla="*/ 1447900 h 2648903"/>
              <a:gd name="connsiteX38" fmla="*/ 1398895 w 3821373"/>
              <a:gd name="connsiteY38" fmla="*/ 1325070 h 2648903"/>
              <a:gd name="connsiteX39" fmla="*/ 1405719 w 3821373"/>
              <a:gd name="connsiteY39" fmla="*/ 1270479 h 2648903"/>
              <a:gd name="connsiteX40" fmla="*/ 1419367 w 3821373"/>
              <a:gd name="connsiteY40" fmla="*/ 1236359 h 2648903"/>
              <a:gd name="connsiteX41" fmla="*/ 1439839 w 3821373"/>
              <a:gd name="connsiteY41" fmla="*/ 1188592 h 2648903"/>
              <a:gd name="connsiteX42" fmla="*/ 1467134 w 3821373"/>
              <a:gd name="connsiteY42" fmla="*/ 1147649 h 2648903"/>
              <a:gd name="connsiteX43" fmla="*/ 1494430 w 3821373"/>
              <a:gd name="connsiteY43" fmla="*/ 1106706 h 2648903"/>
              <a:gd name="connsiteX44" fmla="*/ 1508077 w 3821373"/>
              <a:gd name="connsiteY44" fmla="*/ 1086234 h 2648903"/>
              <a:gd name="connsiteX45" fmla="*/ 1528549 w 3821373"/>
              <a:gd name="connsiteY45" fmla="*/ 1072586 h 2648903"/>
              <a:gd name="connsiteX46" fmla="*/ 1535373 w 3821373"/>
              <a:gd name="connsiteY46" fmla="*/ 1052115 h 2648903"/>
              <a:gd name="connsiteX47" fmla="*/ 1569492 w 3821373"/>
              <a:gd name="connsiteY47" fmla="*/ 1011171 h 2648903"/>
              <a:gd name="connsiteX48" fmla="*/ 1576316 w 3821373"/>
              <a:gd name="connsiteY48" fmla="*/ 990700 h 2648903"/>
              <a:gd name="connsiteX49" fmla="*/ 1603612 w 3821373"/>
              <a:gd name="connsiteY49" fmla="*/ 949756 h 2648903"/>
              <a:gd name="connsiteX50" fmla="*/ 1617259 w 3821373"/>
              <a:gd name="connsiteY50" fmla="*/ 929285 h 2648903"/>
              <a:gd name="connsiteX51" fmla="*/ 1637731 w 3821373"/>
              <a:gd name="connsiteY51" fmla="*/ 908813 h 2648903"/>
              <a:gd name="connsiteX52" fmla="*/ 1644555 w 3821373"/>
              <a:gd name="connsiteY52" fmla="*/ 888342 h 2648903"/>
              <a:gd name="connsiteX53" fmla="*/ 1658203 w 3821373"/>
              <a:gd name="connsiteY53" fmla="*/ 861046 h 2648903"/>
              <a:gd name="connsiteX54" fmla="*/ 1665027 w 3821373"/>
              <a:gd name="connsiteY54" fmla="*/ 820103 h 2648903"/>
              <a:gd name="connsiteX55" fmla="*/ 1651379 w 3821373"/>
              <a:gd name="connsiteY55" fmla="*/ 540324 h 2648903"/>
              <a:gd name="connsiteX56" fmla="*/ 1610436 w 3821373"/>
              <a:gd name="connsiteY56" fmla="*/ 553971 h 2648903"/>
              <a:gd name="connsiteX57" fmla="*/ 1610436 w 3821373"/>
              <a:gd name="connsiteY57" fmla="*/ 431142 h 2648903"/>
              <a:gd name="connsiteX58" fmla="*/ 1583140 w 3821373"/>
              <a:gd name="connsiteY58" fmla="*/ 424318 h 2648903"/>
              <a:gd name="connsiteX59" fmla="*/ 1562668 w 3821373"/>
              <a:gd name="connsiteY59" fmla="*/ 410670 h 2648903"/>
              <a:gd name="connsiteX60" fmla="*/ 1521725 w 3821373"/>
              <a:gd name="connsiteY60" fmla="*/ 397022 h 2648903"/>
              <a:gd name="connsiteX61" fmla="*/ 1501254 w 3821373"/>
              <a:gd name="connsiteY61" fmla="*/ 356079 h 2648903"/>
              <a:gd name="connsiteX62" fmla="*/ 1473958 w 3821373"/>
              <a:gd name="connsiteY62" fmla="*/ 294664 h 2648903"/>
              <a:gd name="connsiteX63" fmla="*/ 1453486 w 3821373"/>
              <a:gd name="connsiteY63" fmla="*/ 287840 h 2648903"/>
              <a:gd name="connsiteX64" fmla="*/ 1446662 w 3821373"/>
              <a:gd name="connsiteY64" fmla="*/ 267368 h 2648903"/>
              <a:gd name="connsiteX65" fmla="*/ 1433015 w 3821373"/>
              <a:gd name="connsiteY65" fmla="*/ 233249 h 2648903"/>
              <a:gd name="connsiteX66" fmla="*/ 1460310 w 3821373"/>
              <a:gd name="connsiteY66" fmla="*/ 103595 h 2648903"/>
              <a:gd name="connsiteX67" fmla="*/ 1487606 w 3821373"/>
              <a:gd name="connsiteY67" fmla="*/ 96771 h 2648903"/>
              <a:gd name="connsiteX68" fmla="*/ 1508077 w 3821373"/>
              <a:gd name="connsiteY68" fmla="*/ 83124 h 2648903"/>
              <a:gd name="connsiteX69" fmla="*/ 1528549 w 3821373"/>
              <a:gd name="connsiteY69" fmla="*/ 76300 h 2648903"/>
              <a:gd name="connsiteX70" fmla="*/ 1555845 w 3821373"/>
              <a:gd name="connsiteY70" fmla="*/ 62652 h 2648903"/>
              <a:gd name="connsiteX71" fmla="*/ 1658203 w 3821373"/>
              <a:gd name="connsiteY71" fmla="*/ 69476 h 2648903"/>
              <a:gd name="connsiteX72" fmla="*/ 1705970 w 3821373"/>
              <a:gd name="connsiteY72" fmla="*/ 83124 h 2648903"/>
              <a:gd name="connsiteX73" fmla="*/ 1753737 w 3821373"/>
              <a:gd name="connsiteY73" fmla="*/ 89948 h 2648903"/>
              <a:gd name="connsiteX74" fmla="*/ 1821976 w 3821373"/>
              <a:gd name="connsiteY74" fmla="*/ 110419 h 2648903"/>
              <a:gd name="connsiteX75" fmla="*/ 1903862 w 3821373"/>
              <a:gd name="connsiteY75" fmla="*/ 130891 h 2648903"/>
              <a:gd name="connsiteX76" fmla="*/ 2033516 w 3821373"/>
              <a:gd name="connsiteY76" fmla="*/ 137715 h 2648903"/>
              <a:gd name="connsiteX77" fmla="*/ 2374710 w 3821373"/>
              <a:gd name="connsiteY77" fmla="*/ 130891 h 2648903"/>
              <a:gd name="connsiteX78" fmla="*/ 2402006 w 3821373"/>
              <a:gd name="connsiteY78" fmla="*/ 117243 h 2648903"/>
              <a:gd name="connsiteX79" fmla="*/ 2422477 w 3821373"/>
              <a:gd name="connsiteY79" fmla="*/ 110419 h 2648903"/>
              <a:gd name="connsiteX80" fmla="*/ 2463421 w 3821373"/>
              <a:gd name="connsiteY80" fmla="*/ 89948 h 2648903"/>
              <a:gd name="connsiteX81" fmla="*/ 2504364 w 3821373"/>
              <a:gd name="connsiteY81" fmla="*/ 69476 h 2648903"/>
              <a:gd name="connsiteX82" fmla="*/ 2524836 w 3821373"/>
              <a:gd name="connsiteY82" fmla="*/ 55828 h 2648903"/>
              <a:gd name="connsiteX83" fmla="*/ 2545307 w 3821373"/>
              <a:gd name="connsiteY83" fmla="*/ 49004 h 2648903"/>
              <a:gd name="connsiteX84" fmla="*/ 2586251 w 3821373"/>
              <a:gd name="connsiteY84" fmla="*/ 28533 h 2648903"/>
              <a:gd name="connsiteX85" fmla="*/ 2613546 w 3821373"/>
              <a:gd name="connsiteY85" fmla="*/ 8061 h 2648903"/>
              <a:gd name="connsiteX86" fmla="*/ 2722728 w 3821373"/>
              <a:gd name="connsiteY86" fmla="*/ 8061 h 2648903"/>
              <a:gd name="connsiteX87" fmla="*/ 2763671 w 3821373"/>
              <a:gd name="connsiteY87" fmla="*/ 42180 h 2648903"/>
              <a:gd name="connsiteX88" fmla="*/ 2784143 w 3821373"/>
              <a:gd name="connsiteY88" fmla="*/ 49004 h 2648903"/>
              <a:gd name="connsiteX89" fmla="*/ 2811439 w 3821373"/>
              <a:gd name="connsiteY89" fmla="*/ 83124 h 2648903"/>
              <a:gd name="connsiteX90" fmla="*/ 2825086 w 3821373"/>
              <a:gd name="connsiteY90" fmla="*/ 103595 h 2648903"/>
              <a:gd name="connsiteX91" fmla="*/ 2831910 w 3821373"/>
              <a:gd name="connsiteY91" fmla="*/ 124067 h 2648903"/>
              <a:gd name="connsiteX92" fmla="*/ 2852382 w 3821373"/>
              <a:gd name="connsiteY92" fmla="*/ 130891 h 2648903"/>
              <a:gd name="connsiteX93" fmla="*/ 2859206 w 3821373"/>
              <a:gd name="connsiteY93" fmla="*/ 151362 h 2648903"/>
              <a:gd name="connsiteX94" fmla="*/ 2879677 w 3821373"/>
              <a:gd name="connsiteY94" fmla="*/ 158186 h 2648903"/>
              <a:gd name="connsiteX95" fmla="*/ 2920621 w 3821373"/>
              <a:gd name="connsiteY95" fmla="*/ 178658 h 2648903"/>
              <a:gd name="connsiteX96" fmla="*/ 2941092 w 3821373"/>
              <a:gd name="connsiteY96" fmla="*/ 192306 h 2648903"/>
              <a:gd name="connsiteX97" fmla="*/ 2961564 w 3821373"/>
              <a:gd name="connsiteY97" fmla="*/ 199130 h 2648903"/>
              <a:gd name="connsiteX98" fmla="*/ 2968388 w 3821373"/>
              <a:gd name="connsiteY98" fmla="*/ 219601 h 2648903"/>
              <a:gd name="connsiteX99" fmla="*/ 3002507 w 3821373"/>
              <a:gd name="connsiteY99" fmla="*/ 233249 h 2648903"/>
              <a:gd name="connsiteX100" fmla="*/ 3043451 w 3821373"/>
              <a:gd name="connsiteY100" fmla="*/ 246897 h 2648903"/>
              <a:gd name="connsiteX101" fmla="*/ 3070746 w 3821373"/>
              <a:gd name="connsiteY101" fmla="*/ 287840 h 2648903"/>
              <a:gd name="connsiteX102" fmla="*/ 3098042 w 3821373"/>
              <a:gd name="connsiteY102" fmla="*/ 301488 h 2648903"/>
              <a:gd name="connsiteX103" fmla="*/ 3118513 w 3821373"/>
              <a:gd name="connsiteY103" fmla="*/ 308312 h 2648903"/>
              <a:gd name="connsiteX104" fmla="*/ 3159457 w 3821373"/>
              <a:gd name="connsiteY104" fmla="*/ 328783 h 2648903"/>
              <a:gd name="connsiteX105" fmla="*/ 3179928 w 3821373"/>
              <a:gd name="connsiteY105" fmla="*/ 342431 h 2648903"/>
              <a:gd name="connsiteX106" fmla="*/ 3220871 w 3821373"/>
              <a:gd name="connsiteY106" fmla="*/ 356079 h 2648903"/>
              <a:gd name="connsiteX107" fmla="*/ 3241343 w 3821373"/>
              <a:gd name="connsiteY107" fmla="*/ 369727 h 2648903"/>
              <a:gd name="connsiteX108" fmla="*/ 3282286 w 3821373"/>
              <a:gd name="connsiteY108" fmla="*/ 390198 h 2648903"/>
              <a:gd name="connsiteX109" fmla="*/ 3289110 w 3821373"/>
              <a:gd name="connsiteY109" fmla="*/ 410670 h 2648903"/>
              <a:gd name="connsiteX110" fmla="*/ 3309582 w 3821373"/>
              <a:gd name="connsiteY110" fmla="*/ 417494 h 2648903"/>
              <a:gd name="connsiteX111" fmla="*/ 3350525 w 3821373"/>
              <a:gd name="connsiteY111" fmla="*/ 437965 h 2648903"/>
              <a:gd name="connsiteX112" fmla="*/ 3357349 w 3821373"/>
              <a:gd name="connsiteY112" fmla="*/ 458437 h 2648903"/>
              <a:gd name="connsiteX113" fmla="*/ 3377821 w 3821373"/>
              <a:gd name="connsiteY113" fmla="*/ 465261 h 2648903"/>
              <a:gd name="connsiteX114" fmla="*/ 3398292 w 3821373"/>
              <a:gd name="connsiteY114" fmla="*/ 478909 h 2648903"/>
              <a:gd name="connsiteX115" fmla="*/ 3418764 w 3821373"/>
              <a:gd name="connsiteY115" fmla="*/ 485733 h 2648903"/>
              <a:gd name="connsiteX116" fmla="*/ 3439236 w 3821373"/>
              <a:gd name="connsiteY116" fmla="*/ 499380 h 2648903"/>
              <a:gd name="connsiteX117" fmla="*/ 3459707 w 3821373"/>
              <a:gd name="connsiteY117" fmla="*/ 506204 h 2648903"/>
              <a:gd name="connsiteX118" fmla="*/ 3500651 w 3821373"/>
              <a:gd name="connsiteY118" fmla="*/ 526676 h 2648903"/>
              <a:gd name="connsiteX119" fmla="*/ 3514298 w 3821373"/>
              <a:gd name="connsiteY119" fmla="*/ 547148 h 2648903"/>
              <a:gd name="connsiteX120" fmla="*/ 3589361 w 3821373"/>
              <a:gd name="connsiteY120" fmla="*/ 567619 h 2648903"/>
              <a:gd name="connsiteX121" fmla="*/ 3609833 w 3821373"/>
              <a:gd name="connsiteY121" fmla="*/ 581267 h 2648903"/>
              <a:gd name="connsiteX122" fmla="*/ 3759958 w 3821373"/>
              <a:gd name="connsiteY122" fmla="*/ 594915 h 2648903"/>
              <a:gd name="connsiteX123" fmla="*/ 3780430 w 3821373"/>
              <a:gd name="connsiteY123" fmla="*/ 608562 h 2648903"/>
              <a:gd name="connsiteX124" fmla="*/ 3800901 w 3821373"/>
              <a:gd name="connsiteY124" fmla="*/ 615386 h 2648903"/>
              <a:gd name="connsiteX125" fmla="*/ 3807725 w 3821373"/>
              <a:gd name="connsiteY125" fmla="*/ 635858 h 2648903"/>
              <a:gd name="connsiteX126" fmla="*/ 3821373 w 3821373"/>
              <a:gd name="connsiteY126" fmla="*/ 656330 h 2648903"/>
              <a:gd name="connsiteX127" fmla="*/ 3807725 w 3821373"/>
              <a:gd name="connsiteY127" fmla="*/ 697273 h 2648903"/>
              <a:gd name="connsiteX128" fmla="*/ 3787254 w 3821373"/>
              <a:gd name="connsiteY128" fmla="*/ 717745 h 2648903"/>
              <a:gd name="connsiteX129" fmla="*/ 3766782 w 3821373"/>
              <a:gd name="connsiteY129" fmla="*/ 724568 h 2648903"/>
              <a:gd name="connsiteX130" fmla="*/ 3568889 w 3821373"/>
              <a:gd name="connsiteY130" fmla="*/ 738216 h 2648903"/>
              <a:gd name="connsiteX131" fmla="*/ 3493827 w 3821373"/>
              <a:gd name="connsiteY131" fmla="*/ 745040 h 2648903"/>
              <a:gd name="connsiteX132" fmla="*/ 3384645 w 3821373"/>
              <a:gd name="connsiteY132" fmla="*/ 765512 h 2648903"/>
              <a:gd name="connsiteX133" fmla="*/ 3364173 w 3821373"/>
              <a:gd name="connsiteY133" fmla="*/ 779159 h 2648903"/>
              <a:gd name="connsiteX134" fmla="*/ 3343701 w 3821373"/>
              <a:gd name="connsiteY134" fmla="*/ 785983 h 2648903"/>
              <a:gd name="connsiteX135" fmla="*/ 3323230 w 3821373"/>
              <a:gd name="connsiteY135" fmla="*/ 799631 h 2648903"/>
              <a:gd name="connsiteX136" fmla="*/ 3275462 w 3821373"/>
              <a:gd name="connsiteY136" fmla="*/ 813279 h 2648903"/>
              <a:gd name="connsiteX137" fmla="*/ 3254991 w 3821373"/>
              <a:gd name="connsiteY137" fmla="*/ 854222 h 2648903"/>
              <a:gd name="connsiteX138" fmla="*/ 3234519 w 3821373"/>
              <a:gd name="connsiteY138" fmla="*/ 895165 h 2648903"/>
              <a:gd name="connsiteX139" fmla="*/ 3214048 w 3821373"/>
              <a:gd name="connsiteY139" fmla="*/ 936109 h 2648903"/>
              <a:gd name="connsiteX140" fmla="*/ 3207224 w 3821373"/>
              <a:gd name="connsiteY140" fmla="*/ 956580 h 2648903"/>
              <a:gd name="connsiteX141" fmla="*/ 3193576 w 3821373"/>
              <a:gd name="connsiteY141" fmla="*/ 977052 h 2648903"/>
              <a:gd name="connsiteX142" fmla="*/ 3179928 w 3821373"/>
              <a:gd name="connsiteY142" fmla="*/ 1017995 h 2648903"/>
              <a:gd name="connsiteX143" fmla="*/ 3166280 w 3821373"/>
              <a:gd name="connsiteY143" fmla="*/ 1045291 h 2648903"/>
              <a:gd name="connsiteX144" fmla="*/ 3138985 w 3821373"/>
              <a:gd name="connsiteY144" fmla="*/ 1134001 h 2648903"/>
              <a:gd name="connsiteX145" fmla="*/ 3125337 w 3821373"/>
              <a:gd name="connsiteY145" fmla="*/ 1161297 h 2648903"/>
              <a:gd name="connsiteX146" fmla="*/ 3104865 w 3821373"/>
              <a:gd name="connsiteY146" fmla="*/ 1522962 h 2648903"/>
              <a:gd name="connsiteX147" fmla="*/ 3084394 w 3821373"/>
              <a:gd name="connsiteY147" fmla="*/ 1563906 h 2648903"/>
              <a:gd name="connsiteX148" fmla="*/ 3063922 w 3821373"/>
              <a:gd name="connsiteY148" fmla="*/ 1604849 h 2648903"/>
              <a:gd name="connsiteX149" fmla="*/ 3036627 w 3821373"/>
              <a:gd name="connsiteY149" fmla="*/ 1611673 h 2648903"/>
              <a:gd name="connsiteX150" fmla="*/ 2995683 w 3821373"/>
              <a:gd name="connsiteY150" fmla="*/ 1632145 h 2648903"/>
              <a:gd name="connsiteX151" fmla="*/ 2879677 w 3821373"/>
              <a:gd name="connsiteY151" fmla="*/ 1625321 h 2648903"/>
              <a:gd name="connsiteX152" fmla="*/ 2736376 w 3821373"/>
              <a:gd name="connsiteY152" fmla="*/ 1618497 h 2648903"/>
              <a:gd name="connsiteX153" fmla="*/ 2709080 w 3821373"/>
              <a:gd name="connsiteY153" fmla="*/ 1611673 h 2648903"/>
              <a:gd name="connsiteX154" fmla="*/ 2627194 w 3821373"/>
              <a:gd name="connsiteY154" fmla="*/ 1598025 h 2648903"/>
              <a:gd name="connsiteX155" fmla="*/ 2579427 w 3821373"/>
              <a:gd name="connsiteY155" fmla="*/ 1577554 h 2648903"/>
              <a:gd name="connsiteX156" fmla="*/ 2558955 w 3821373"/>
              <a:gd name="connsiteY156" fmla="*/ 1570730 h 2648903"/>
              <a:gd name="connsiteX157" fmla="*/ 2538483 w 3821373"/>
              <a:gd name="connsiteY157" fmla="*/ 1557082 h 2648903"/>
              <a:gd name="connsiteX158" fmla="*/ 2518012 w 3821373"/>
              <a:gd name="connsiteY158" fmla="*/ 1550258 h 2648903"/>
              <a:gd name="connsiteX159" fmla="*/ 2470245 w 3821373"/>
              <a:gd name="connsiteY159" fmla="*/ 1529786 h 2648903"/>
              <a:gd name="connsiteX160" fmla="*/ 2272352 w 3821373"/>
              <a:gd name="connsiteY160" fmla="*/ 1543434 h 2648903"/>
              <a:gd name="connsiteX161" fmla="*/ 2204113 w 3821373"/>
              <a:gd name="connsiteY161" fmla="*/ 1550258 h 2648903"/>
              <a:gd name="connsiteX162" fmla="*/ 2074459 w 3821373"/>
              <a:gd name="connsiteY162" fmla="*/ 1570730 h 2648903"/>
              <a:gd name="connsiteX163" fmla="*/ 2047164 w 3821373"/>
              <a:gd name="connsiteY163" fmla="*/ 1584377 h 2648903"/>
              <a:gd name="connsiteX164" fmla="*/ 2026692 w 3821373"/>
              <a:gd name="connsiteY164" fmla="*/ 1591201 h 2648903"/>
              <a:gd name="connsiteX165" fmla="*/ 1985749 w 3821373"/>
              <a:gd name="connsiteY165" fmla="*/ 1611673 h 2648903"/>
              <a:gd name="connsiteX166" fmla="*/ 1944806 w 3821373"/>
              <a:gd name="connsiteY166" fmla="*/ 1638968 h 2648903"/>
              <a:gd name="connsiteX167" fmla="*/ 1924334 w 3821373"/>
              <a:gd name="connsiteY167" fmla="*/ 1652616 h 2648903"/>
              <a:gd name="connsiteX168" fmla="*/ 1876567 w 3821373"/>
              <a:gd name="connsiteY168" fmla="*/ 1673088 h 2648903"/>
              <a:gd name="connsiteX169" fmla="*/ 1856095 w 3821373"/>
              <a:gd name="connsiteY169" fmla="*/ 1693559 h 2648903"/>
              <a:gd name="connsiteX170" fmla="*/ 1835624 w 3821373"/>
              <a:gd name="connsiteY170" fmla="*/ 1700383 h 2648903"/>
              <a:gd name="connsiteX171" fmla="*/ 1794680 w 3821373"/>
              <a:gd name="connsiteY171" fmla="*/ 1720855 h 2648903"/>
              <a:gd name="connsiteX172" fmla="*/ 1781033 w 3821373"/>
              <a:gd name="connsiteY172" fmla="*/ 1741327 h 2648903"/>
              <a:gd name="connsiteX173" fmla="*/ 1760561 w 3821373"/>
              <a:gd name="connsiteY173" fmla="*/ 1748151 h 2648903"/>
              <a:gd name="connsiteX174" fmla="*/ 1740089 w 3821373"/>
              <a:gd name="connsiteY174" fmla="*/ 1761798 h 2648903"/>
              <a:gd name="connsiteX175" fmla="*/ 1719618 w 3821373"/>
              <a:gd name="connsiteY175" fmla="*/ 1768622 h 2648903"/>
              <a:gd name="connsiteX176" fmla="*/ 1678674 w 3821373"/>
              <a:gd name="connsiteY176" fmla="*/ 1789094 h 2648903"/>
              <a:gd name="connsiteX177" fmla="*/ 1637731 w 3821373"/>
              <a:gd name="connsiteY177" fmla="*/ 1809565 h 2648903"/>
              <a:gd name="connsiteX178" fmla="*/ 1617259 w 3821373"/>
              <a:gd name="connsiteY178" fmla="*/ 1823213 h 2648903"/>
              <a:gd name="connsiteX179" fmla="*/ 1576316 w 3821373"/>
              <a:gd name="connsiteY179" fmla="*/ 1836861 h 2648903"/>
              <a:gd name="connsiteX180" fmla="*/ 1549021 w 3821373"/>
              <a:gd name="connsiteY180" fmla="*/ 1850509 h 2648903"/>
              <a:gd name="connsiteX181" fmla="*/ 1521725 w 3821373"/>
              <a:gd name="connsiteY181" fmla="*/ 1857333 h 2648903"/>
              <a:gd name="connsiteX182" fmla="*/ 1487606 w 3821373"/>
              <a:gd name="connsiteY182" fmla="*/ 1870980 h 2648903"/>
              <a:gd name="connsiteX183" fmla="*/ 1467134 w 3821373"/>
              <a:gd name="connsiteY183" fmla="*/ 1877804 h 2648903"/>
              <a:gd name="connsiteX184" fmla="*/ 1446662 w 3821373"/>
              <a:gd name="connsiteY184" fmla="*/ 1891452 h 2648903"/>
              <a:gd name="connsiteX185" fmla="*/ 1426191 w 3821373"/>
              <a:gd name="connsiteY185" fmla="*/ 1898276 h 2648903"/>
              <a:gd name="connsiteX186" fmla="*/ 1405719 w 3821373"/>
              <a:gd name="connsiteY186" fmla="*/ 1911924 h 2648903"/>
              <a:gd name="connsiteX187" fmla="*/ 1385248 w 3821373"/>
              <a:gd name="connsiteY187" fmla="*/ 1918748 h 2648903"/>
              <a:gd name="connsiteX188" fmla="*/ 1357952 w 3821373"/>
              <a:gd name="connsiteY188" fmla="*/ 1932395 h 2648903"/>
              <a:gd name="connsiteX189" fmla="*/ 1317009 w 3821373"/>
              <a:gd name="connsiteY189" fmla="*/ 1959691 h 2648903"/>
              <a:gd name="connsiteX190" fmla="*/ 1276065 w 3821373"/>
              <a:gd name="connsiteY190" fmla="*/ 1986986 h 2648903"/>
              <a:gd name="connsiteX191" fmla="*/ 1255594 w 3821373"/>
              <a:gd name="connsiteY191" fmla="*/ 2000634 h 2648903"/>
              <a:gd name="connsiteX192" fmla="*/ 1228298 w 3821373"/>
              <a:gd name="connsiteY192" fmla="*/ 2041577 h 2648903"/>
              <a:gd name="connsiteX193" fmla="*/ 1207827 w 3821373"/>
              <a:gd name="connsiteY193" fmla="*/ 2048401 h 2648903"/>
              <a:gd name="connsiteX194" fmla="*/ 1187355 w 3821373"/>
              <a:gd name="connsiteY194" fmla="*/ 2089345 h 2648903"/>
              <a:gd name="connsiteX195" fmla="*/ 1180531 w 3821373"/>
              <a:gd name="connsiteY195" fmla="*/ 2109816 h 2648903"/>
              <a:gd name="connsiteX196" fmla="*/ 1160059 w 3821373"/>
              <a:gd name="connsiteY196" fmla="*/ 2150759 h 2648903"/>
              <a:gd name="connsiteX197" fmla="*/ 1139588 w 3821373"/>
              <a:gd name="connsiteY197" fmla="*/ 2416891 h 2648903"/>
              <a:gd name="connsiteX198" fmla="*/ 1132764 w 3821373"/>
              <a:gd name="connsiteY198" fmla="*/ 2519249 h 2648903"/>
              <a:gd name="connsiteX199" fmla="*/ 1119116 w 3821373"/>
              <a:gd name="connsiteY199" fmla="*/ 2546545 h 2648903"/>
              <a:gd name="connsiteX200" fmla="*/ 1098645 w 3821373"/>
              <a:gd name="connsiteY200" fmla="*/ 2587488 h 2648903"/>
              <a:gd name="connsiteX201" fmla="*/ 1091821 w 3821373"/>
              <a:gd name="connsiteY201" fmla="*/ 2607959 h 2648903"/>
              <a:gd name="connsiteX202" fmla="*/ 1071349 w 3821373"/>
              <a:gd name="connsiteY202" fmla="*/ 2648903 h 2648903"/>
              <a:gd name="connsiteX203" fmla="*/ 1030406 w 3821373"/>
              <a:gd name="connsiteY203" fmla="*/ 2635255 h 2648903"/>
              <a:gd name="connsiteX204" fmla="*/ 996286 w 3821373"/>
              <a:gd name="connsiteY204" fmla="*/ 2621607 h 2648903"/>
              <a:gd name="connsiteX205" fmla="*/ 968991 w 3821373"/>
              <a:gd name="connsiteY205" fmla="*/ 2614783 h 2648903"/>
              <a:gd name="connsiteX206" fmla="*/ 941695 w 3821373"/>
              <a:gd name="connsiteY206" fmla="*/ 2601136 h 2648903"/>
              <a:gd name="connsiteX207" fmla="*/ 921224 w 3821373"/>
              <a:gd name="connsiteY207" fmla="*/ 2594312 h 2648903"/>
              <a:gd name="connsiteX208" fmla="*/ 900752 w 3821373"/>
              <a:gd name="connsiteY208" fmla="*/ 2580664 h 2648903"/>
              <a:gd name="connsiteX209" fmla="*/ 866633 w 3821373"/>
              <a:gd name="connsiteY209" fmla="*/ 2573840 h 2648903"/>
              <a:gd name="connsiteX210" fmla="*/ 839337 w 3821373"/>
              <a:gd name="connsiteY210" fmla="*/ 2560192 h 2648903"/>
              <a:gd name="connsiteX211" fmla="*/ 798394 w 3821373"/>
              <a:gd name="connsiteY211" fmla="*/ 2546545 h 2648903"/>
              <a:gd name="connsiteX212" fmla="*/ 771098 w 3821373"/>
              <a:gd name="connsiteY212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122830 w 3821373"/>
              <a:gd name="connsiteY31" fmla="*/ 1830037 h 2648903"/>
              <a:gd name="connsiteX32" fmla="*/ 236991 w 3821373"/>
              <a:gd name="connsiteY32" fmla="*/ 1770845 h 2648903"/>
              <a:gd name="connsiteX33" fmla="*/ 496031 w 3821373"/>
              <a:gd name="connsiteY33" fmla="*/ 1769711 h 2648903"/>
              <a:gd name="connsiteX34" fmla="*/ 1114471 w 3821373"/>
              <a:gd name="connsiteY34" fmla="*/ 1683646 h 2648903"/>
              <a:gd name="connsiteX35" fmla="*/ 1364776 w 3821373"/>
              <a:gd name="connsiteY35" fmla="*/ 1495667 h 2648903"/>
              <a:gd name="connsiteX36" fmla="*/ 1378424 w 3821373"/>
              <a:gd name="connsiteY36" fmla="*/ 1447900 h 2648903"/>
              <a:gd name="connsiteX37" fmla="*/ 1398895 w 3821373"/>
              <a:gd name="connsiteY37" fmla="*/ 1325070 h 2648903"/>
              <a:gd name="connsiteX38" fmla="*/ 1405719 w 3821373"/>
              <a:gd name="connsiteY38" fmla="*/ 1270479 h 2648903"/>
              <a:gd name="connsiteX39" fmla="*/ 1419367 w 3821373"/>
              <a:gd name="connsiteY39" fmla="*/ 1236359 h 2648903"/>
              <a:gd name="connsiteX40" fmla="*/ 1439839 w 3821373"/>
              <a:gd name="connsiteY40" fmla="*/ 1188592 h 2648903"/>
              <a:gd name="connsiteX41" fmla="*/ 1467134 w 3821373"/>
              <a:gd name="connsiteY41" fmla="*/ 1147649 h 2648903"/>
              <a:gd name="connsiteX42" fmla="*/ 1494430 w 3821373"/>
              <a:gd name="connsiteY42" fmla="*/ 1106706 h 2648903"/>
              <a:gd name="connsiteX43" fmla="*/ 1508077 w 3821373"/>
              <a:gd name="connsiteY43" fmla="*/ 1086234 h 2648903"/>
              <a:gd name="connsiteX44" fmla="*/ 1528549 w 3821373"/>
              <a:gd name="connsiteY44" fmla="*/ 1072586 h 2648903"/>
              <a:gd name="connsiteX45" fmla="*/ 1535373 w 3821373"/>
              <a:gd name="connsiteY45" fmla="*/ 1052115 h 2648903"/>
              <a:gd name="connsiteX46" fmla="*/ 1569492 w 3821373"/>
              <a:gd name="connsiteY46" fmla="*/ 1011171 h 2648903"/>
              <a:gd name="connsiteX47" fmla="*/ 1576316 w 3821373"/>
              <a:gd name="connsiteY47" fmla="*/ 990700 h 2648903"/>
              <a:gd name="connsiteX48" fmla="*/ 1603612 w 3821373"/>
              <a:gd name="connsiteY48" fmla="*/ 949756 h 2648903"/>
              <a:gd name="connsiteX49" fmla="*/ 1617259 w 3821373"/>
              <a:gd name="connsiteY49" fmla="*/ 929285 h 2648903"/>
              <a:gd name="connsiteX50" fmla="*/ 1637731 w 3821373"/>
              <a:gd name="connsiteY50" fmla="*/ 908813 h 2648903"/>
              <a:gd name="connsiteX51" fmla="*/ 1644555 w 3821373"/>
              <a:gd name="connsiteY51" fmla="*/ 888342 h 2648903"/>
              <a:gd name="connsiteX52" fmla="*/ 1658203 w 3821373"/>
              <a:gd name="connsiteY52" fmla="*/ 861046 h 2648903"/>
              <a:gd name="connsiteX53" fmla="*/ 1665027 w 3821373"/>
              <a:gd name="connsiteY53" fmla="*/ 820103 h 2648903"/>
              <a:gd name="connsiteX54" fmla="*/ 1651379 w 3821373"/>
              <a:gd name="connsiteY54" fmla="*/ 540324 h 2648903"/>
              <a:gd name="connsiteX55" fmla="*/ 1610436 w 3821373"/>
              <a:gd name="connsiteY55" fmla="*/ 553971 h 2648903"/>
              <a:gd name="connsiteX56" fmla="*/ 1610436 w 3821373"/>
              <a:gd name="connsiteY56" fmla="*/ 431142 h 2648903"/>
              <a:gd name="connsiteX57" fmla="*/ 1583140 w 3821373"/>
              <a:gd name="connsiteY57" fmla="*/ 424318 h 2648903"/>
              <a:gd name="connsiteX58" fmla="*/ 1562668 w 3821373"/>
              <a:gd name="connsiteY58" fmla="*/ 410670 h 2648903"/>
              <a:gd name="connsiteX59" fmla="*/ 1521725 w 3821373"/>
              <a:gd name="connsiteY59" fmla="*/ 397022 h 2648903"/>
              <a:gd name="connsiteX60" fmla="*/ 1501254 w 3821373"/>
              <a:gd name="connsiteY60" fmla="*/ 356079 h 2648903"/>
              <a:gd name="connsiteX61" fmla="*/ 1473958 w 3821373"/>
              <a:gd name="connsiteY61" fmla="*/ 294664 h 2648903"/>
              <a:gd name="connsiteX62" fmla="*/ 1453486 w 3821373"/>
              <a:gd name="connsiteY62" fmla="*/ 287840 h 2648903"/>
              <a:gd name="connsiteX63" fmla="*/ 1446662 w 3821373"/>
              <a:gd name="connsiteY63" fmla="*/ 267368 h 2648903"/>
              <a:gd name="connsiteX64" fmla="*/ 1433015 w 3821373"/>
              <a:gd name="connsiteY64" fmla="*/ 233249 h 2648903"/>
              <a:gd name="connsiteX65" fmla="*/ 1460310 w 3821373"/>
              <a:gd name="connsiteY65" fmla="*/ 103595 h 2648903"/>
              <a:gd name="connsiteX66" fmla="*/ 1487606 w 3821373"/>
              <a:gd name="connsiteY66" fmla="*/ 96771 h 2648903"/>
              <a:gd name="connsiteX67" fmla="*/ 1508077 w 3821373"/>
              <a:gd name="connsiteY67" fmla="*/ 83124 h 2648903"/>
              <a:gd name="connsiteX68" fmla="*/ 1528549 w 3821373"/>
              <a:gd name="connsiteY68" fmla="*/ 76300 h 2648903"/>
              <a:gd name="connsiteX69" fmla="*/ 1555845 w 3821373"/>
              <a:gd name="connsiteY69" fmla="*/ 62652 h 2648903"/>
              <a:gd name="connsiteX70" fmla="*/ 1658203 w 3821373"/>
              <a:gd name="connsiteY70" fmla="*/ 69476 h 2648903"/>
              <a:gd name="connsiteX71" fmla="*/ 1705970 w 3821373"/>
              <a:gd name="connsiteY71" fmla="*/ 83124 h 2648903"/>
              <a:gd name="connsiteX72" fmla="*/ 1753737 w 3821373"/>
              <a:gd name="connsiteY72" fmla="*/ 89948 h 2648903"/>
              <a:gd name="connsiteX73" fmla="*/ 1821976 w 3821373"/>
              <a:gd name="connsiteY73" fmla="*/ 110419 h 2648903"/>
              <a:gd name="connsiteX74" fmla="*/ 1903862 w 3821373"/>
              <a:gd name="connsiteY74" fmla="*/ 130891 h 2648903"/>
              <a:gd name="connsiteX75" fmla="*/ 2033516 w 3821373"/>
              <a:gd name="connsiteY75" fmla="*/ 137715 h 2648903"/>
              <a:gd name="connsiteX76" fmla="*/ 2374710 w 3821373"/>
              <a:gd name="connsiteY76" fmla="*/ 130891 h 2648903"/>
              <a:gd name="connsiteX77" fmla="*/ 2402006 w 3821373"/>
              <a:gd name="connsiteY77" fmla="*/ 117243 h 2648903"/>
              <a:gd name="connsiteX78" fmla="*/ 2422477 w 3821373"/>
              <a:gd name="connsiteY78" fmla="*/ 110419 h 2648903"/>
              <a:gd name="connsiteX79" fmla="*/ 2463421 w 3821373"/>
              <a:gd name="connsiteY79" fmla="*/ 89948 h 2648903"/>
              <a:gd name="connsiteX80" fmla="*/ 2504364 w 3821373"/>
              <a:gd name="connsiteY80" fmla="*/ 69476 h 2648903"/>
              <a:gd name="connsiteX81" fmla="*/ 2524836 w 3821373"/>
              <a:gd name="connsiteY81" fmla="*/ 55828 h 2648903"/>
              <a:gd name="connsiteX82" fmla="*/ 2545307 w 3821373"/>
              <a:gd name="connsiteY82" fmla="*/ 49004 h 2648903"/>
              <a:gd name="connsiteX83" fmla="*/ 2586251 w 3821373"/>
              <a:gd name="connsiteY83" fmla="*/ 28533 h 2648903"/>
              <a:gd name="connsiteX84" fmla="*/ 2613546 w 3821373"/>
              <a:gd name="connsiteY84" fmla="*/ 8061 h 2648903"/>
              <a:gd name="connsiteX85" fmla="*/ 2722728 w 3821373"/>
              <a:gd name="connsiteY85" fmla="*/ 8061 h 2648903"/>
              <a:gd name="connsiteX86" fmla="*/ 2763671 w 3821373"/>
              <a:gd name="connsiteY86" fmla="*/ 42180 h 2648903"/>
              <a:gd name="connsiteX87" fmla="*/ 2784143 w 3821373"/>
              <a:gd name="connsiteY87" fmla="*/ 49004 h 2648903"/>
              <a:gd name="connsiteX88" fmla="*/ 2811439 w 3821373"/>
              <a:gd name="connsiteY88" fmla="*/ 83124 h 2648903"/>
              <a:gd name="connsiteX89" fmla="*/ 2825086 w 3821373"/>
              <a:gd name="connsiteY89" fmla="*/ 103595 h 2648903"/>
              <a:gd name="connsiteX90" fmla="*/ 2831910 w 3821373"/>
              <a:gd name="connsiteY90" fmla="*/ 124067 h 2648903"/>
              <a:gd name="connsiteX91" fmla="*/ 2852382 w 3821373"/>
              <a:gd name="connsiteY91" fmla="*/ 130891 h 2648903"/>
              <a:gd name="connsiteX92" fmla="*/ 2859206 w 3821373"/>
              <a:gd name="connsiteY92" fmla="*/ 151362 h 2648903"/>
              <a:gd name="connsiteX93" fmla="*/ 2879677 w 3821373"/>
              <a:gd name="connsiteY93" fmla="*/ 158186 h 2648903"/>
              <a:gd name="connsiteX94" fmla="*/ 2920621 w 3821373"/>
              <a:gd name="connsiteY94" fmla="*/ 178658 h 2648903"/>
              <a:gd name="connsiteX95" fmla="*/ 2941092 w 3821373"/>
              <a:gd name="connsiteY95" fmla="*/ 192306 h 2648903"/>
              <a:gd name="connsiteX96" fmla="*/ 2961564 w 3821373"/>
              <a:gd name="connsiteY96" fmla="*/ 199130 h 2648903"/>
              <a:gd name="connsiteX97" fmla="*/ 2968388 w 3821373"/>
              <a:gd name="connsiteY97" fmla="*/ 219601 h 2648903"/>
              <a:gd name="connsiteX98" fmla="*/ 3002507 w 3821373"/>
              <a:gd name="connsiteY98" fmla="*/ 233249 h 2648903"/>
              <a:gd name="connsiteX99" fmla="*/ 3043451 w 3821373"/>
              <a:gd name="connsiteY99" fmla="*/ 246897 h 2648903"/>
              <a:gd name="connsiteX100" fmla="*/ 3070746 w 3821373"/>
              <a:gd name="connsiteY100" fmla="*/ 287840 h 2648903"/>
              <a:gd name="connsiteX101" fmla="*/ 3098042 w 3821373"/>
              <a:gd name="connsiteY101" fmla="*/ 301488 h 2648903"/>
              <a:gd name="connsiteX102" fmla="*/ 3118513 w 3821373"/>
              <a:gd name="connsiteY102" fmla="*/ 308312 h 2648903"/>
              <a:gd name="connsiteX103" fmla="*/ 3159457 w 3821373"/>
              <a:gd name="connsiteY103" fmla="*/ 328783 h 2648903"/>
              <a:gd name="connsiteX104" fmla="*/ 3179928 w 3821373"/>
              <a:gd name="connsiteY104" fmla="*/ 342431 h 2648903"/>
              <a:gd name="connsiteX105" fmla="*/ 3220871 w 3821373"/>
              <a:gd name="connsiteY105" fmla="*/ 356079 h 2648903"/>
              <a:gd name="connsiteX106" fmla="*/ 3241343 w 3821373"/>
              <a:gd name="connsiteY106" fmla="*/ 369727 h 2648903"/>
              <a:gd name="connsiteX107" fmla="*/ 3282286 w 3821373"/>
              <a:gd name="connsiteY107" fmla="*/ 390198 h 2648903"/>
              <a:gd name="connsiteX108" fmla="*/ 3289110 w 3821373"/>
              <a:gd name="connsiteY108" fmla="*/ 410670 h 2648903"/>
              <a:gd name="connsiteX109" fmla="*/ 3309582 w 3821373"/>
              <a:gd name="connsiteY109" fmla="*/ 417494 h 2648903"/>
              <a:gd name="connsiteX110" fmla="*/ 3350525 w 3821373"/>
              <a:gd name="connsiteY110" fmla="*/ 437965 h 2648903"/>
              <a:gd name="connsiteX111" fmla="*/ 3357349 w 3821373"/>
              <a:gd name="connsiteY111" fmla="*/ 458437 h 2648903"/>
              <a:gd name="connsiteX112" fmla="*/ 3377821 w 3821373"/>
              <a:gd name="connsiteY112" fmla="*/ 465261 h 2648903"/>
              <a:gd name="connsiteX113" fmla="*/ 3398292 w 3821373"/>
              <a:gd name="connsiteY113" fmla="*/ 478909 h 2648903"/>
              <a:gd name="connsiteX114" fmla="*/ 3418764 w 3821373"/>
              <a:gd name="connsiteY114" fmla="*/ 485733 h 2648903"/>
              <a:gd name="connsiteX115" fmla="*/ 3439236 w 3821373"/>
              <a:gd name="connsiteY115" fmla="*/ 499380 h 2648903"/>
              <a:gd name="connsiteX116" fmla="*/ 3459707 w 3821373"/>
              <a:gd name="connsiteY116" fmla="*/ 506204 h 2648903"/>
              <a:gd name="connsiteX117" fmla="*/ 3500651 w 3821373"/>
              <a:gd name="connsiteY117" fmla="*/ 526676 h 2648903"/>
              <a:gd name="connsiteX118" fmla="*/ 3514298 w 3821373"/>
              <a:gd name="connsiteY118" fmla="*/ 547148 h 2648903"/>
              <a:gd name="connsiteX119" fmla="*/ 3589361 w 3821373"/>
              <a:gd name="connsiteY119" fmla="*/ 567619 h 2648903"/>
              <a:gd name="connsiteX120" fmla="*/ 3609833 w 3821373"/>
              <a:gd name="connsiteY120" fmla="*/ 581267 h 2648903"/>
              <a:gd name="connsiteX121" fmla="*/ 3759958 w 3821373"/>
              <a:gd name="connsiteY121" fmla="*/ 594915 h 2648903"/>
              <a:gd name="connsiteX122" fmla="*/ 3780430 w 3821373"/>
              <a:gd name="connsiteY122" fmla="*/ 608562 h 2648903"/>
              <a:gd name="connsiteX123" fmla="*/ 3800901 w 3821373"/>
              <a:gd name="connsiteY123" fmla="*/ 615386 h 2648903"/>
              <a:gd name="connsiteX124" fmla="*/ 3807725 w 3821373"/>
              <a:gd name="connsiteY124" fmla="*/ 635858 h 2648903"/>
              <a:gd name="connsiteX125" fmla="*/ 3821373 w 3821373"/>
              <a:gd name="connsiteY125" fmla="*/ 656330 h 2648903"/>
              <a:gd name="connsiteX126" fmla="*/ 3807725 w 3821373"/>
              <a:gd name="connsiteY126" fmla="*/ 697273 h 2648903"/>
              <a:gd name="connsiteX127" fmla="*/ 3787254 w 3821373"/>
              <a:gd name="connsiteY127" fmla="*/ 717745 h 2648903"/>
              <a:gd name="connsiteX128" fmla="*/ 3766782 w 3821373"/>
              <a:gd name="connsiteY128" fmla="*/ 724568 h 2648903"/>
              <a:gd name="connsiteX129" fmla="*/ 3568889 w 3821373"/>
              <a:gd name="connsiteY129" fmla="*/ 738216 h 2648903"/>
              <a:gd name="connsiteX130" fmla="*/ 3493827 w 3821373"/>
              <a:gd name="connsiteY130" fmla="*/ 745040 h 2648903"/>
              <a:gd name="connsiteX131" fmla="*/ 3384645 w 3821373"/>
              <a:gd name="connsiteY131" fmla="*/ 765512 h 2648903"/>
              <a:gd name="connsiteX132" fmla="*/ 3364173 w 3821373"/>
              <a:gd name="connsiteY132" fmla="*/ 779159 h 2648903"/>
              <a:gd name="connsiteX133" fmla="*/ 3343701 w 3821373"/>
              <a:gd name="connsiteY133" fmla="*/ 785983 h 2648903"/>
              <a:gd name="connsiteX134" fmla="*/ 3323230 w 3821373"/>
              <a:gd name="connsiteY134" fmla="*/ 799631 h 2648903"/>
              <a:gd name="connsiteX135" fmla="*/ 3275462 w 3821373"/>
              <a:gd name="connsiteY135" fmla="*/ 813279 h 2648903"/>
              <a:gd name="connsiteX136" fmla="*/ 3254991 w 3821373"/>
              <a:gd name="connsiteY136" fmla="*/ 854222 h 2648903"/>
              <a:gd name="connsiteX137" fmla="*/ 3234519 w 3821373"/>
              <a:gd name="connsiteY137" fmla="*/ 895165 h 2648903"/>
              <a:gd name="connsiteX138" fmla="*/ 3214048 w 3821373"/>
              <a:gd name="connsiteY138" fmla="*/ 936109 h 2648903"/>
              <a:gd name="connsiteX139" fmla="*/ 3207224 w 3821373"/>
              <a:gd name="connsiteY139" fmla="*/ 956580 h 2648903"/>
              <a:gd name="connsiteX140" fmla="*/ 3193576 w 3821373"/>
              <a:gd name="connsiteY140" fmla="*/ 977052 h 2648903"/>
              <a:gd name="connsiteX141" fmla="*/ 3179928 w 3821373"/>
              <a:gd name="connsiteY141" fmla="*/ 1017995 h 2648903"/>
              <a:gd name="connsiteX142" fmla="*/ 3166280 w 3821373"/>
              <a:gd name="connsiteY142" fmla="*/ 1045291 h 2648903"/>
              <a:gd name="connsiteX143" fmla="*/ 3138985 w 3821373"/>
              <a:gd name="connsiteY143" fmla="*/ 1134001 h 2648903"/>
              <a:gd name="connsiteX144" fmla="*/ 3125337 w 3821373"/>
              <a:gd name="connsiteY144" fmla="*/ 1161297 h 2648903"/>
              <a:gd name="connsiteX145" fmla="*/ 3104865 w 3821373"/>
              <a:gd name="connsiteY145" fmla="*/ 1522962 h 2648903"/>
              <a:gd name="connsiteX146" fmla="*/ 3084394 w 3821373"/>
              <a:gd name="connsiteY146" fmla="*/ 1563906 h 2648903"/>
              <a:gd name="connsiteX147" fmla="*/ 3063922 w 3821373"/>
              <a:gd name="connsiteY147" fmla="*/ 1604849 h 2648903"/>
              <a:gd name="connsiteX148" fmla="*/ 3036627 w 3821373"/>
              <a:gd name="connsiteY148" fmla="*/ 1611673 h 2648903"/>
              <a:gd name="connsiteX149" fmla="*/ 2995683 w 3821373"/>
              <a:gd name="connsiteY149" fmla="*/ 1632145 h 2648903"/>
              <a:gd name="connsiteX150" fmla="*/ 2879677 w 3821373"/>
              <a:gd name="connsiteY150" fmla="*/ 1625321 h 2648903"/>
              <a:gd name="connsiteX151" fmla="*/ 2736376 w 3821373"/>
              <a:gd name="connsiteY151" fmla="*/ 1618497 h 2648903"/>
              <a:gd name="connsiteX152" fmla="*/ 2709080 w 3821373"/>
              <a:gd name="connsiteY152" fmla="*/ 1611673 h 2648903"/>
              <a:gd name="connsiteX153" fmla="*/ 2627194 w 3821373"/>
              <a:gd name="connsiteY153" fmla="*/ 1598025 h 2648903"/>
              <a:gd name="connsiteX154" fmla="*/ 2579427 w 3821373"/>
              <a:gd name="connsiteY154" fmla="*/ 1577554 h 2648903"/>
              <a:gd name="connsiteX155" fmla="*/ 2558955 w 3821373"/>
              <a:gd name="connsiteY155" fmla="*/ 1570730 h 2648903"/>
              <a:gd name="connsiteX156" fmla="*/ 2538483 w 3821373"/>
              <a:gd name="connsiteY156" fmla="*/ 1557082 h 2648903"/>
              <a:gd name="connsiteX157" fmla="*/ 2518012 w 3821373"/>
              <a:gd name="connsiteY157" fmla="*/ 1550258 h 2648903"/>
              <a:gd name="connsiteX158" fmla="*/ 2470245 w 3821373"/>
              <a:gd name="connsiteY158" fmla="*/ 1529786 h 2648903"/>
              <a:gd name="connsiteX159" fmla="*/ 2272352 w 3821373"/>
              <a:gd name="connsiteY159" fmla="*/ 1543434 h 2648903"/>
              <a:gd name="connsiteX160" fmla="*/ 2204113 w 3821373"/>
              <a:gd name="connsiteY160" fmla="*/ 1550258 h 2648903"/>
              <a:gd name="connsiteX161" fmla="*/ 2074459 w 3821373"/>
              <a:gd name="connsiteY161" fmla="*/ 1570730 h 2648903"/>
              <a:gd name="connsiteX162" fmla="*/ 2047164 w 3821373"/>
              <a:gd name="connsiteY162" fmla="*/ 1584377 h 2648903"/>
              <a:gd name="connsiteX163" fmla="*/ 2026692 w 3821373"/>
              <a:gd name="connsiteY163" fmla="*/ 1591201 h 2648903"/>
              <a:gd name="connsiteX164" fmla="*/ 1985749 w 3821373"/>
              <a:gd name="connsiteY164" fmla="*/ 1611673 h 2648903"/>
              <a:gd name="connsiteX165" fmla="*/ 1944806 w 3821373"/>
              <a:gd name="connsiteY165" fmla="*/ 1638968 h 2648903"/>
              <a:gd name="connsiteX166" fmla="*/ 1924334 w 3821373"/>
              <a:gd name="connsiteY166" fmla="*/ 1652616 h 2648903"/>
              <a:gd name="connsiteX167" fmla="*/ 1876567 w 3821373"/>
              <a:gd name="connsiteY167" fmla="*/ 1673088 h 2648903"/>
              <a:gd name="connsiteX168" fmla="*/ 1856095 w 3821373"/>
              <a:gd name="connsiteY168" fmla="*/ 1693559 h 2648903"/>
              <a:gd name="connsiteX169" fmla="*/ 1835624 w 3821373"/>
              <a:gd name="connsiteY169" fmla="*/ 1700383 h 2648903"/>
              <a:gd name="connsiteX170" fmla="*/ 1794680 w 3821373"/>
              <a:gd name="connsiteY170" fmla="*/ 1720855 h 2648903"/>
              <a:gd name="connsiteX171" fmla="*/ 1781033 w 3821373"/>
              <a:gd name="connsiteY171" fmla="*/ 1741327 h 2648903"/>
              <a:gd name="connsiteX172" fmla="*/ 1760561 w 3821373"/>
              <a:gd name="connsiteY172" fmla="*/ 1748151 h 2648903"/>
              <a:gd name="connsiteX173" fmla="*/ 1740089 w 3821373"/>
              <a:gd name="connsiteY173" fmla="*/ 1761798 h 2648903"/>
              <a:gd name="connsiteX174" fmla="*/ 1719618 w 3821373"/>
              <a:gd name="connsiteY174" fmla="*/ 1768622 h 2648903"/>
              <a:gd name="connsiteX175" fmla="*/ 1678674 w 3821373"/>
              <a:gd name="connsiteY175" fmla="*/ 1789094 h 2648903"/>
              <a:gd name="connsiteX176" fmla="*/ 1637731 w 3821373"/>
              <a:gd name="connsiteY176" fmla="*/ 1809565 h 2648903"/>
              <a:gd name="connsiteX177" fmla="*/ 1617259 w 3821373"/>
              <a:gd name="connsiteY177" fmla="*/ 1823213 h 2648903"/>
              <a:gd name="connsiteX178" fmla="*/ 1576316 w 3821373"/>
              <a:gd name="connsiteY178" fmla="*/ 1836861 h 2648903"/>
              <a:gd name="connsiteX179" fmla="*/ 1549021 w 3821373"/>
              <a:gd name="connsiteY179" fmla="*/ 1850509 h 2648903"/>
              <a:gd name="connsiteX180" fmla="*/ 1521725 w 3821373"/>
              <a:gd name="connsiteY180" fmla="*/ 1857333 h 2648903"/>
              <a:gd name="connsiteX181" fmla="*/ 1487606 w 3821373"/>
              <a:gd name="connsiteY181" fmla="*/ 1870980 h 2648903"/>
              <a:gd name="connsiteX182" fmla="*/ 1467134 w 3821373"/>
              <a:gd name="connsiteY182" fmla="*/ 1877804 h 2648903"/>
              <a:gd name="connsiteX183" fmla="*/ 1446662 w 3821373"/>
              <a:gd name="connsiteY183" fmla="*/ 1891452 h 2648903"/>
              <a:gd name="connsiteX184" fmla="*/ 1426191 w 3821373"/>
              <a:gd name="connsiteY184" fmla="*/ 1898276 h 2648903"/>
              <a:gd name="connsiteX185" fmla="*/ 1405719 w 3821373"/>
              <a:gd name="connsiteY185" fmla="*/ 1911924 h 2648903"/>
              <a:gd name="connsiteX186" fmla="*/ 1385248 w 3821373"/>
              <a:gd name="connsiteY186" fmla="*/ 1918748 h 2648903"/>
              <a:gd name="connsiteX187" fmla="*/ 1357952 w 3821373"/>
              <a:gd name="connsiteY187" fmla="*/ 1932395 h 2648903"/>
              <a:gd name="connsiteX188" fmla="*/ 1317009 w 3821373"/>
              <a:gd name="connsiteY188" fmla="*/ 1959691 h 2648903"/>
              <a:gd name="connsiteX189" fmla="*/ 1276065 w 3821373"/>
              <a:gd name="connsiteY189" fmla="*/ 1986986 h 2648903"/>
              <a:gd name="connsiteX190" fmla="*/ 1255594 w 3821373"/>
              <a:gd name="connsiteY190" fmla="*/ 2000634 h 2648903"/>
              <a:gd name="connsiteX191" fmla="*/ 1228298 w 3821373"/>
              <a:gd name="connsiteY191" fmla="*/ 2041577 h 2648903"/>
              <a:gd name="connsiteX192" fmla="*/ 1207827 w 3821373"/>
              <a:gd name="connsiteY192" fmla="*/ 2048401 h 2648903"/>
              <a:gd name="connsiteX193" fmla="*/ 1187355 w 3821373"/>
              <a:gd name="connsiteY193" fmla="*/ 2089345 h 2648903"/>
              <a:gd name="connsiteX194" fmla="*/ 1180531 w 3821373"/>
              <a:gd name="connsiteY194" fmla="*/ 2109816 h 2648903"/>
              <a:gd name="connsiteX195" fmla="*/ 1160059 w 3821373"/>
              <a:gd name="connsiteY195" fmla="*/ 2150759 h 2648903"/>
              <a:gd name="connsiteX196" fmla="*/ 1139588 w 3821373"/>
              <a:gd name="connsiteY196" fmla="*/ 2416891 h 2648903"/>
              <a:gd name="connsiteX197" fmla="*/ 1132764 w 3821373"/>
              <a:gd name="connsiteY197" fmla="*/ 2519249 h 2648903"/>
              <a:gd name="connsiteX198" fmla="*/ 1119116 w 3821373"/>
              <a:gd name="connsiteY198" fmla="*/ 2546545 h 2648903"/>
              <a:gd name="connsiteX199" fmla="*/ 1098645 w 3821373"/>
              <a:gd name="connsiteY199" fmla="*/ 2587488 h 2648903"/>
              <a:gd name="connsiteX200" fmla="*/ 1091821 w 3821373"/>
              <a:gd name="connsiteY200" fmla="*/ 2607959 h 2648903"/>
              <a:gd name="connsiteX201" fmla="*/ 1071349 w 3821373"/>
              <a:gd name="connsiteY201" fmla="*/ 2648903 h 2648903"/>
              <a:gd name="connsiteX202" fmla="*/ 1030406 w 3821373"/>
              <a:gd name="connsiteY202" fmla="*/ 2635255 h 2648903"/>
              <a:gd name="connsiteX203" fmla="*/ 996286 w 3821373"/>
              <a:gd name="connsiteY203" fmla="*/ 2621607 h 2648903"/>
              <a:gd name="connsiteX204" fmla="*/ 968991 w 3821373"/>
              <a:gd name="connsiteY204" fmla="*/ 2614783 h 2648903"/>
              <a:gd name="connsiteX205" fmla="*/ 941695 w 3821373"/>
              <a:gd name="connsiteY205" fmla="*/ 2601136 h 2648903"/>
              <a:gd name="connsiteX206" fmla="*/ 921224 w 3821373"/>
              <a:gd name="connsiteY206" fmla="*/ 2594312 h 2648903"/>
              <a:gd name="connsiteX207" fmla="*/ 900752 w 3821373"/>
              <a:gd name="connsiteY207" fmla="*/ 2580664 h 2648903"/>
              <a:gd name="connsiteX208" fmla="*/ 866633 w 3821373"/>
              <a:gd name="connsiteY208" fmla="*/ 2573840 h 2648903"/>
              <a:gd name="connsiteX209" fmla="*/ 839337 w 3821373"/>
              <a:gd name="connsiteY209" fmla="*/ 2560192 h 2648903"/>
              <a:gd name="connsiteX210" fmla="*/ 798394 w 3821373"/>
              <a:gd name="connsiteY210" fmla="*/ 2546545 h 2648903"/>
              <a:gd name="connsiteX211" fmla="*/ 771098 w 3821373"/>
              <a:gd name="connsiteY211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102358 w 3821373"/>
              <a:gd name="connsiteY30" fmla="*/ 1843685 h 2648903"/>
              <a:gd name="connsiteX31" fmla="*/ 236991 w 3821373"/>
              <a:gd name="connsiteY31" fmla="*/ 1770845 h 2648903"/>
              <a:gd name="connsiteX32" fmla="*/ 496031 w 3821373"/>
              <a:gd name="connsiteY32" fmla="*/ 1769711 h 2648903"/>
              <a:gd name="connsiteX33" fmla="*/ 1114471 w 3821373"/>
              <a:gd name="connsiteY33" fmla="*/ 1683646 h 2648903"/>
              <a:gd name="connsiteX34" fmla="*/ 1364776 w 3821373"/>
              <a:gd name="connsiteY34" fmla="*/ 1495667 h 2648903"/>
              <a:gd name="connsiteX35" fmla="*/ 1378424 w 3821373"/>
              <a:gd name="connsiteY35" fmla="*/ 1447900 h 2648903"/>
              <a:gd name="connsiteX36" fmla="*/ 1398895 w 3821373"/>
              <a:gd name="connsiteY36" fmla="*/ 1325070 h 2648903"/>
              <a:gd name="connsiteX37" fmla="*/ 1405719 w 3821373"/>
              <a:gd name="connsiteY37" fmla="*/ 1270479 h 2648903"/>
              <a:gd name="connsiteX38" fmla="*/ 1419367 w 3821373"/>
              <a:gd name="connsiteY38" fmla="*/ 1236359 h 2648903"/>
              <a:gd name="connsiteX39" fmla="*/ 1439839 w 3821373"/>
              <a:gd name="connsiteY39" fmla="*/ 1188592 h 2648903"/>
              <a:gd name="connsiteX40" fmla="*/ 1467134 w 3821373"/>
              <a:gd name="connsiteY40" fmla="*/ 1147649 h 2648903"/>
              <a:gd name="connsiteX41" fmla="*/ 1494430 w 3821373"/>
              <a:gd name="connsiteY41" fmla="*/ 1106706 h 2648903"/>
              <a:gd name="connsiteX42" fmla="*/ 1508077 w 3821373"/>
              <a:gd name="connsiteY42" fmla="*/ 1086234 h 2648903"/>
              <a:gd name="connsiteX43" fmla="*/ 1528549 w 3821373"/>
              <a:gd name="connsiteY43" fmla="*/ 1072586 h 2648903"/>
              <a:gd name="connsiteX44" fmla="*/ 1535373 w 3821373"/>
              <a:gd name="connsiteY44" fmla="*/ 1052115 h 2648903"/>
              <a:gd name="connsiteX45" fmla="*/ 1569492 w 3821373"/>
              <a:gd name="connsiteY45" fmla="*/ 1011171 h 2648903"/>
              <a:gd name="connsiteX46" fmla="*/ 1576316 w 3821373"/>
              <a:gd name="connsiteY46" fmla="*/ 990700 h 2648903"/>
              <a:gd name="connsiteX47" fmla="*/ 1603612 w 3821373"/>
              <a:gd name="connsiteY47" fmla="*/ 949756 h 2648903"/>
              <a:gd name="connsiteX48" fmla="*/ 1617259 w 3821373"/>
              <a:gd name="connsiteY48" fmla="*/ 929285 h 2648903"/>
              <a:gd name="connsiteX49" fmla="*/ 1637731 w 3821373"/>
              <a:gd name="connsiteY49" fmla="*/ 908813 h 2648903"/>
              <a:gd name="connsiteX50" fmla="*/ 1644555 w 3821373"/>
              <a:gd name="connsiteY50" fmla="*/ 888342 h 2648903"/>
              <a:gd name="connsiteX51" fmla="*/ 1658203 w 3821373"/>
              <a:gd name="connsiteY51" fmla="*/ 861046 h 2648903"/>
              <a:gd name="connsiteX52" fmla="*/ 1665027 w 3821373"/>
              <a:gd name="connsiteY52" fmla="*/ 820103 h 2648903"/>
              <a:gd name="connsiteX53" fmla="*/ 1651379 w 3821373"/>
              <a:gd name="connsiteY53" fmla="*/ 540324 h 2648903"/>
              <a:gd name="connsiteX54" fmla="*/ 1610436 w 3821373"/>
              <a:gd name="connsiteY54" fmla="*/ 553971 h 2648903"/>
              <a:gd name="connsiteX55" fmla="*/ 1610436 w 3821373"/>
              <a:gd name="connsiteY55" fmla="*/ 431142 h 2648903"/>
              <a:gd name="connsiteX56" fmla="*/ 1583140 w 3821373"/>
              <a:gd name="connsiteY56" fmla="*/ 424318 h 2648903"/>
              <a:gd name="connsiteX57" fmla="*/ 1562668 w 3821373"/>
              <a:gd name="connsiteY57" fmla="*/ 410670 h 2648903"/>
              <a:gd name="connsiteX58" fmla="*/ 1521725 w 3821373"/>
              <a:gd name="connsiteY58" fmla="*/ 397022 h 2648903"/>
              <a:gd name="connsiteX59" fmla="*/ 1501254 w 3821373"/>
              <a:gd name="connsiteY59" fmla="*/ 356079 h 2648903"/>
              <a:gd name="connsiteX60" fmla="*/ 1473958 w 3821373"/>
              <a:gd name="connsiteY60" fmla="*/ 294664 h 2648903"/>
              <a:gd name="connsiteX61" fmla="*/ 1453486 w 3821373"/>
              <a:gd name="connsiteY61" fmla="*/ 287840 h 2648903"/>
              <a:gd name="connsiteX62" fmla="*/ 1446662 w 3821373"/>
              <a:gd name="connsiteY62" fmla="*/ 267368 h 2648903"/>
              <a:gd name="connsiteX63" fmla="*/ 1433015 w 3821373"/>
              <a:gd name="connsiteY63" fmla="*/ 233249 h 2648903"/>
              <a:gd name="connsiteX64" fmla="*/ 1460310 w 3821373"/>
              <a:gd name="connsiteY64" fmla="*/ 103595 h 2648903"/>
              <a:gd name="connsiteX65" fmla="*/ 1487606 w 3821373"/>
              <a:gd name="connsiteY65" fmla="*/ 96771 h 2648903"/>
              <a:gd name="connsiteX66" fmla="*/ 1508077 w 3821373"/>
              <a:gd name="connsiteY66" fmla="*/ 83124 h 2648903"/>
              <a:gd name="connsiteX67" fmla="*/ 1528549 w 3821373"/>
              <a:gd name="connsiteY67" fmla="*/ 76300 h 2648903"/>
              <a:gd name="connsiteX68" fmla="*/ 1555845 w 3821373"/>
              <a:gd name="connsiteY68" fmla="*/ 62652 h 2648903"/>
              <a:gd name="connsiteX69" fmla="*/ 1658203 w 3821373"/>
              <a:gd name="connsiteY69" fmla="*/ 69476 h 2648903"/>
              <a:gd name="connsiteX70" fmla="*/ 1705970 w 3821373"/>
              <a:gd name="connsiteY70" fmla="*/ 83124 h 2648903"/>
              <a:gd name="connsiteX71" fmla="*/ 1753737 w 3821373"/>
              <a:gd name="connsiteY71" fmla="*/ 89948 h 2648903"/>
              <a:gd name="connsiteX72" fmla="*/ 1821976 w 3821373"/>
              <a:gd name="connsiteY72" fmla="*/ 110419 h 2648903"/>
              <a:gd name="connsiteX73" fmla="*/ 1903862 w 3821373"/>
              <a:gd name="connsiteY73" fmla="*/ 130891 h 2648903"/>
              <a:gd name="connsiteX74" fmla="*/ 2033516 w 3821373"/>
              <a:gd name="connsiteY74" fmla="*/ 137715 h 2648903"/>
              <a:gd name="connsiteX75" fmla="*/ 2374710 w 3821373"/>
              <a:gd name="connsiteY75" fmla="*/ 130891 h 2648903"/>
              <a:gd name="connsiteX76" fmla="*/ 2402006 w 3821373"/>
              <a:gd name="connsiteY76" fmla="*/ 117243 h 2648903"/>
              <a:gd name="connsiteX77" fmla="*/ 2422477 w 3821373"/>
              <a:gd name="connsiteY77" fmla="*/ 110419 h 2648903"/>
              <a:gd name="connsiteX78" fmla="*/ 2463421 w 3821373"/>
              <a:gd name="connsiteY78" fmla="*/ 89948 h 2648903"/>
              <a:gd name="connsiteX79" fmla="*/ 2504364 w 3821373"/>
              <a:gd name="connsiteY79" fmla="*/ 69476 h 2648903"/>
              <a:gd name="connsiteX80" fmla="*/ 2524836 w 3821373"/>
              <a:gd name="connsiteY80" fmla="*/ 55828 h 2648903"/>
              <a:gd name="connsiteX81" fmla="*/ 2545307 w 3821373"/>
              <a:gd name="connsiteY81" fmla="*/ 49004 h 2648903"/>
              <a:gd name="connsiteX82" fmla="*/ 2586251 w 3821373"/>
              <a:gd name="connsiteY82" fmla="*/ 28533 h 2648903"/>
              <a:gd name="connsiteX83" fmla="*/ 2613546 w 3821373"/>
              <a:gd name="connsiteY83" fmla="*/ 8061 h 2648903"/>
              <a:gd name="connsiteX84" fmla="*/ 2722728 w 3821373"/>
              <a:gd name="connsiteY84" fmla="*/ 8061 h 2648903"/>
              <a:gd name="connsiteX85" fmla="*/ 2763671 w 3821373"/>
              <a:gd name="connsiteY85" fmla="*/ 42180 h 2648903"/>
              <a:gd name="connsiteX86" fmla="*/ 2784143 w 3821373"/>
              <a:gd name="connsiteY86" fmla="*/ 49004 h 2648903"/>
              <a:gd name="connsiteX87" fmla="*/ 2811439 w 3821373"/>
              <a:gd name="connsiteY87" fmla="*/ 83124 h 2648903"/>
              <a:gd name="connsiteX88" fmla="*/ 2825086 w 3821373"/>
              <a:gd name="connsiteY88" fmla="*/ 103595 h 2648903"/>
              <a:gd name="connsiteX89" fmla="*/ 2831910 w 3821373"/>
              <a:gd name="connsiteY89" fmla="*/ 124067 h 2648903"/>
              <a:gd name="connsiteX90" fmla="*/ 2852382 w 3821373"/>
              <a:gd name="connsiteY90" fmla="*/ 130891 h 2648903"/>
              <a:gd name="connsiteX91" fmla="*/ 2859206 w 3821373"/>
              <a:gd name="connsiteY91" fmla="*/ 151362 h 2648903"/>
              <a:gd name="connsiteX92" fmla="*/ 2879677 w 3821373"/>
              <a:gd name="connsiteY92" fmla="*/ 158186 h 2648903"/>
              <a:gd name="connsiteX93" fmla="*/ 2920621 w 3821373"/>
              <a:gd name="connsiteY93" fmla="*/ 178658 h 2648903"/>
              <a:gd name="connsiteX94" fmla="*/ 2941092 w 3821373"/>
              <a:gd name="connsiteY94" fmla="*/ 192306 h 2648903"/>
              <a:gd name="connsiteX95" fmla="*/ 2961564 w 3821373"/>
              <a:gd name="connsiteY95" fmla="*/ 199130 h 2648903"/>
              <a:gd name="connsiteX96" fmla="*/ 2968388 w 3821373"/>
              <a:gd name="connsiteY96" fmla="*/ 219601 h 2648903"/>
              <a:gd name="connsiteX97" fmla="*/ 3002507 w 3821373"/>
              <a:gd name="connsiteY97" fmla="*/ 233249 h 2648903"/>
              <a:gd name="connsiteX98" fmla="*/ 3043451 w 3821373"/>
              <a:gd name="connsiteY98" fmla="*/ 246897 h 2648903"/>
              <a:gd name="connsiteX99" fmla="*/ 3070746 w 3821373"/>
              <a:gd name="connsiteY99" fmla="*/ 287840 h 2648903"/>
              <a:gd name="connsiteX100" fmla="*/ 3098042 w 3821373"/>
              <a:gd name="connsiteY100" fmla="*/ 301488 h 2648903"/>
              <a:gd name="connsiteX101" fmla="*/ 3118513 w 3821373"/>
              <a:gd name="connsiteY101" fmla="*/ 308312 h 2648903"/>
              <a:gd name="connsiteX102" fmla="*/ 3159457 w 3821373"/>
              <a:gd name="connsiteY102" fmla="*/ 328783 h 2648903"/>
              <a:gd name="connsiteX103" fmla="*/ 3179928 w 3821373"/>
              <a:gd name="connsiteY103" fmla="*/ 342431 h 2648903"/>
              <a:gd name="connsiteX104" fmla="*/ 3220871 w 3821373"/>
              <a:gd name="connsiteY104" fmla="*/ 356079 h 2648903"/>
              <a:gd name="connsiteX105" fmla="*/ 3241343 w 3821373"/>
              <a:gd name="connsiteY105" fmla="*/ 369727 h 2648903"/>
              <a:gd name="connsiteX106" fmla="*/ 3282286 w 3821373"/>
              <a:gd name="connsiteY106" fmla="*/ 390198 h 2648903"/>
              <a:gd name="connsiteX107" fmla="*/ 3289110 w 3821373"/>
              <a:gd name="connsiteY107" fmla="*/ 410670 h 2648903"/>
              <a:gd name="connsiteX108" fmla="*/ 3309582 w 3821373"/>
              <a:gd name="connsiteY108" fmla="*/ 417494 h 2648903"/>
              <a:gd name="connsiteX109" fmla="*/ 3350525 w 3821373"/>
              <a:gd name="connsiteY109" fmla="*/ 437965 h 2648903"/>
              <a:gd name="connsiteX110" fmla="*/ 3357349 w 3821373"/>
              <a:gd name="connsiteY110" fmla="*/ 458437 h 2648903"/>
              <a:gd name="connsiteX111" fmla="*/ 3377821 w 3821373"/>
              <a:gd name="connsiteY111" fmla="*/ 465261 h 2648903"/>
              <a:gd name="connsiteX112" fmla="*/ 3398292 w 3821373"/>
              <a:gd name="connsiteY112" fmla="*/ 478909 h 2648903"/>
              <a:gd name="connsiteX113" fmla="*/ 3418764 w 3821373"/>
              <a:gd name="connsiteY113" fmla="*/ 485733 h 2648903"/>
              <a:gd name="connsiteX114" fmla="*/ 3439236 w 3821373"/>
              <a:gd name="connsiteY114" fmla="*/ 499380 h 2648903"/>
              <a:gd name="connsiteX115" fmla="*/ 3459707 w 3821373"/>
              <a:gd name="connsiteY115" fmla="*/ 506204 h 2648903"/>
              <a:gd name="connsiteX116" fmla="*/ 3500651 w 3821373"/>
              <a:gd name="connsiteY116" fmla="*/ 526676 h 2648903"/>
              <a:gd name="connsiteX117" fmla="*/ 3514298 w 3821373"/>
              <a:gd name="connsiteY117" fmla="*/ 547148 h 2648903"/>
              <a:gd name="connsiteX118" fmla="*/ 3589361 w 3821373"/>
              <a:gd name="connsiteY118" fmla="*/ 567619 h 2648903"/>
              <a:gd name="connsiteX119" fmla="*/ 3609833 w 3821373"/>
              <a:gd name="connsiteY119" fmla="*/ 581267 h 2648903"/>
              <a:gd name="connsiteX120" fmla="*/ 3759958 w 3821373"/>
              <a:gd name="connsiteY120" fmla="*/ 594915 h 2648903"/>
              <a:gd name="connsiteX121" fmla="*/ 3780430 w 3821373"/>
              <a:gd name="connsiteY121" fmla="*/ 608562 h 2648903"/>
              <a:gd name="connsiteX122" fmla="*/ 3800901 w 3821373"/>
              <a:gd name="connsiteY122" fmla="*/ 615386 h 2648903"/>
              <a:gd name="connsiteX123" fmla="*/ 3807725 w 3821373"/>
              <a:gd name="connsiteY123" fmla="*/ 635858 h 2648903"/>
              <a:gd name="connsiteX124" fmla="*/ 3821373 w 3821373"/>
              <a:gd name="connsiteY124" fmla="*/ 656330 h 2648903"/>
              <a:gd name="connsiteX125" fmla="*/ 3807725 w 3821373"/>
              <a:gd name="connsiteY125" fmla="*/ 697273 h 2648903"/>
              <a:gd name="connsiteX126" fmla="*/ 3787254 w 3821373"/>
              <a:gd name="connsiteY126" fmla="*/ 717745 h 2648903"/>
              <a:gd name="connsiteX127" fmla="*/ 3766782 w 3821373"/>
              <a:gd name="connsiteY127" fmla="*/ 724568 h 2648903"/>
              <a:gd name="connsiteX128" fmla="*/ 3568889 w 3821373"/>
              <a:gd name="connsiteY128" fmla="*/ 738216 h 2648903"/>
              <a:gd name="connsiteX129" fmla="*/ 3493827 w 3821373"/>
              <a:gd name="connsiteY129" fmla="*/ 745040 h 2648903"/>
              <a:gd name="connsiteX130" fmla="*/ 3384645 w 3821373"/>
              <a:gd name="connsiteY130" fmla="*/ 765512 h 2648903"/>
              <a:gd name="connsiteX131" fmla="*/ 3364173 w 3821373"/>
              <a:gd name="connsiteY131" fmla="*/ 779159 h 2648903"/>
              <a:gd name="connsiteX132" fmla="*/ 3343701 w 3821373"/>
              <a:gd name="connsiteY132" fmla="*/ 785983 h 2648903"/>
              <a:gd name="connsiteX133" fmla="*/ 3323230 w 3821373"/>
              <a:gd name="connsiteY133" fmla="*/ 799631 h 2648903"/>
              <a:gd name="connsiteX134" fmla="*/ 3275462 w 3821373"/>
              <a:gd name="connsiteY134" fmla="*/ 813279 h 2648903"/>
              <a:gd name="connsiteX135" fmla="*/ 3254991 w 3821373"/>
              <a:gd name="connsiteY135" fmla="*/ 854222 h 2648903"/>
              <a:gd name="connsiteX136" fmla="*/ 3234519 w 3821373"/>
              <a:gd name="connsiteY136" fmla="*/ 895165 h 2648903"/>
              <a:gd name="connsiteX137" fmla="*/ 3214048 w 3821373"/>
              <a:gd name="connsiteY137" fmla="*/ 936109 h 2648903"/>
              <a:gd name="connsiteX138" fmla="*/ 3207224 w 3821373"/>
              <a:gd name="connsiteY138" fmla="*/ 956580 h 2648903"/>
              <a:gd name="connsiteX139" fmla="*/ 3193576 w 3821373"/>
              <a:gd name="connsiteY139" fmla="*/ 977052 h 2648903"/>
              <a:gd name="connsiteX140" fmla="*/ 3179928 w 3821373"/>
              <a:gd name="connsiteY140" fmla="*/ 1017995 h 2648903"/>
              <a:gd name="connsiteX141" fmla="*/ 3166280 w 3821373"/>
              <a:gd name="connsiteY141" fmla="*/ 1045291 h 2648903"/>
              <a:gd name="connsiteX142" fmla="*/ 3138985 w 3821373"/>
              <a:gd name="connsiteY142" fmla="*/ 1134001 h 2648903"/>
              <a:gd name="connsiteX143" fmla="*/ 3125337 w 3821373"/>
              <a:gd name="connsiteY143" fmla="*/ 1161297 h 2648903"/>
              <a:gd name="connsiteX144" fmla="*/ 3104865 w 3821373"/>
              <a:gd name="connsiteY144" fmla="*/ 1522962 h 2648903"/>
              <a:gd name="connsiteX145" fmla="*/ 3084394 w 3821373"/>
              <a:gd name="connsiteY145" fmla="*/ 1563906 h 2648903"/>
              <a:gd name="connsiteX146" fmla="*/ 3063922 w 3821373"/>
              <a:gd name="connsiteY146" fmla="*/ 1604849 h 2648903"/>
              <a:gd name="connsiteX147" fmla="*/ 3036627 w 3821373"/>
              <a:gd name="connsiteY147" fmla="*/ 1611673 h 2648903"/>
              <a:gd name="connsiteX148" fmla="*/ 2995683 w 3821373"/>
              <a:gd name="connsiteY148" fmla="*/ 1632145 h 2648903"/>
              <a:gd name="connsiteX149" fmla="*/ 2879677 w 3821373"/>
              <a:gd name="connsiteY149" fmla="*/ 1625321 h 2648903"/>
              <a:gd name="connsiteX150" fmla="*/ 2736376 w 3821373"/>
              <a:gd name="connsiteY150" fmla="*/ 1618497 h 2648903"/>
              <a:gd name="connsiteX151" fmla="*/ 2709080 w 3821373"/>
              <a:gd name="connsiteY151" fmla="*/ 1611673 h 2648903"/>
              <a:gd name="connsiteX152" fmla="*/ 2627194 w 3821373"/>
              <a:gd name="connsiteY152" fmla="*/ 1598025 h 2648903"/>
              <a:gd name="connsiteX153" fmla="*/ 2579427 w 3821373"/>
              <a:gd name="connsiteY153" fmla="*/ 1577554 h 2648903"/>
              <a:gd name="connsiteX154" fmla="*/ 2558955 w 3821373"/>
              <a:gd name="connsiteY154" fmla="*/ 1570730 h 2648903"/>
              <a:gd name="connsiteX155" fmla="*/ 2538483 w 3821373"/>
              <a:gd name="connsiteY155" fmla="*/ 1557082 h 2648903"/>
              <a:gd name="connsiteX156" fmla="*/ 2518012 w 3821373"/>
              <a:gd name="connsiteY156" fmla="*/ 1550258 h 2648903"/>
              <a:gd name="connsiteX157" fmla="*/ 2470245 w 3821373"/>
              <a:gd name="connsiteY157" fmla="*/ 1529786 h 2648903"/>
              <a:gd name="connsiteX158" fmla="*/ 2272352 w 3821373"/>
              <a:gd name="connsiteY158" fmla="*/ 1543434 h 2648903"/>
              <a:gd name="connsiteX159" fmla="*/ 2204113 w 3821373"/>
              <a:gd name="connsiteY159" fmla="*/ 1550258 h 2648903"/>
              <a:gd name="connsiteX160" fmla="*/ 2074459 w 3821373"/>
              <a:gd name="connsiteY160" fmla="*/ 1570730 h 2648903"/>
              <a:gd name="connsiteX161" fmla="*/ 2047164 w 3821373"/>
              <a:gd name="connsiteY161" fmla="*/ 1584377 h 2648903"/>
              <a:gd name="connsiteX162" fmla="*/ 2026692 w 3821373"/>
              <a:gd name="connsiteY162" fmla="*/ 1591201 h 2648903"/>
              <a:gd name="connsiteX163" fmla="*/ 1985749 w 3821373"/>
              <a:gd name="connsiteY163" fmla="*/ 1611673 h 2648903"/>
              <a:gd name="connsiteX164" fmla="*/ 1944806 w 3821373"/>
              <a:gd name="connsiteY164" fmla="*/ 1638968 h 2648903"/>
              <a:gd name="connsiteX165" fmla="*/ 1924334 w 3821373"/>
              <a:gd name="connsiteY165" fmla="*/ 1652616 h 2648903"/>
              <a:gd name="connsiteX166" fmla="*/ 1876567 w 3821373"/>
              <a:gd name="connsiteY166" fmla="*/ 1673088 h 2648903"/>
              <a:gd name="connsiteX167" fmla="*/ 1856095 w 3821373"/>
              <a:gd name="connsiteY167" fmla="*/ 1693559 h 2648903"/>
              <a:gd name="connsiteX168" fmla="*/ 1835624 w 3821373"/>
              <a:gd name="connsiteY168" fmla="*/ 1700383 h 2648903"/>
              <a:gd name="connsiteX169" fmla="*/ 1794680 w 3821373"/>
              <a:gd name="connsiteY169" fmla="*/ 1720855 h 2648903"/>
              <a:gd name="connsiteX170" fmla="*/ 1781033 w 3821373"/>
              <a:gd name="connsiteY170" fmla="*/ 1741327 h 2648903"/>
              <a:gd name="connsiteX171" fmla="*/ 1760561 w 3821373"/>
              <a:gd name="connsiteY171" fmla="*/ 1748151 h 2648903"/>
              <a:gd name="connsiteX172" fmla="*/ 1740089 w 3821373"/>
              <a:gd name="connsiteY172" fmla="*/ 1761798 h 2648903"/>
              <a:gd name="connsiteX173" fmla="*/ 1719618 w 3821373"/>
              <a:gd name="connsiteY173" fmla="*/ 1768622 h 2648903"/>
              <a:gd name="connsiteX174" fmla="*/ 1678674 w 3821373"/>
              <a:gd name="connsiteY174" fmla="*/ 1789094 h 2648903"/>
              <a:gd name="connsiteX175" fmla="*/ 1637731 w 3821373"/>
              <a:gd name="connsiteY175" fmla="*/ 1809565 h 2648903"/>
              <a:gd name="connsiteX176" fmla="*/ 1617259 w 3821373"/>
              <a:gd name="connsiteY176" fmla="*/ 1823213 h 2648903"/>
              <a:gd name="connsiteX177" fmla="*/ 1576316 w 3821373"/>
              <a:gd name="connsiteY177" fmla="*/ 1836861 h 2648903"/>
              <a:gd name="connsiteX178" fmla="*/ 1549021 w 3821373"/>
              <a:gd name="connsiteY178" fmla="*/ 1850509 h 2648903"/>
              <a:gd name="connsiteX179" fmla="*/ 1521725 w 3821373"/>
              <a:gd name="connsiteY179" fmla="*/ 1857333 h 2648903"/>
              <a:gd name="connsiteX180" fmla="*/ 1487606 w 3821373"/>
              <a:gd name="connsiteY180" fmla="*/ 1870980 h 2648903"/>
              <a:gd name="connsiteX181" fmla="*/ 1467134 w 3821373"/>
              <a:gd name="connsiteY181" fmla="*/ 1877804 h 2648903"/>
              <a:gd name="connsiteX182" fmla="*/ 1446662 w 3821373"/>
              <a:gd name="connsiteY182" fmla="*/ 1891452 h 2648903"/>
              <a:gd name="connsiteX183" fmla="*/ 1426191 w 3821373"/>
              <a:gd name="connsiteY183" fmla="*/ 1898276 h 2648903"/>
              <a:gd name="connsiteX184" fmla="*/ 1405719 w 3821373"/>
              <a:gd name="connsiteY184" fmla="*/ 1911924 h 2648903"/>
              <a:gd name="connsiteX185" fmla="*/ 1385248 w 3821373"/>
              <a:gd name="connsiteY185" fmla="*/ 1918748 h 2648903"/>
              <a:gd name="connsiteX186" fmla="*/ 1357952 w 3821373"/>
              <a:gd name="connsiteY186" fmla="*/ 1932395 h 2648903"/>
              <a:gd name="connsiteX187" fmla="*/ 1317009 w 3821373"/>
              <a:gd name="connsiteY187" fmla="*/ 1959691 h 2648903"/>
              <a:gd name="connsiteX188" fmla="*/ 1276065 w 3821373"/>
              <a:gd name="connsiteY188" fmla="*/ 1986986 h 2648903"/>
              <a:gd name="connsiteX189" fmla="*/ 1255594 w 3821373"/>
              <a:gd name="connsiteY189" fmla="*/ 2000634 h 2648903"/>
              <a:gd name="connsiteX190" fmla="*/ 1228298 w 3821373"/>
              <a:gd name="connsiteY190" fmla="*/ 2041577 h 2648903"/>
              <a:gd name="connsiteX191" fmla="*/ 1207827 w 3821373"/>
              <a:gd name="connsiteY191" fmla="*/ 2048401 h 2648903"/>
              <a:gd name="connsiteX192" fmla="*/ 1187355 w 3821373"/>
              <a:gd name="connsiteY192" fmla="*/ 2089345 h 2648903"/>
              <a:gd name="connsiteX193" fmla="*/ 1180531 w 3821373"/>
              <a:gd name="connsiteY193" fmla="*/ 2109816 h 2648903"/>
              <a:gd name="connsiteX194" fmla="*/ 1160059 w 3821373"/>
              <a:gd name="connsiteY194" fmla="*/ 2150759 h 2648903"/>
              <a:gd name="connsiteX195" fmla="*/ 1139588 w 3821373"/>
              <a:gd name="connsiteY195" fmla="*/ 2416891 h 2648903"/>
              <a:gd name="connsiteX196" fmla="*/ 1132764 w 3821373"/>
              <a:gd name="connsiteY196" fmla="*/ 2519249 h 2648903"/>
              <a:gd name="connsiteX197" fmla="*/ 1119116 w 3821373"/>
              <a:gd name="connsiteY197" fmla="*/ 2546545 h 2648903"/>
              <a:gd name="connsiteX198" fmla="*/ 1098645 w 3821373"/>
              <a:gd name="connsiteY198" fmla="*/ 2587488 h 2648903"/>
              <a:gd name="connsiteX199" fmla="*/ 1091821 w 3821373"/>
              <a:gd name="connsiteY199" fmla="*/ 2607959 h 2648903"/>
              <a:gd name="connsiteX200" fmla="*/ 1071349 w 3821373"/>
              <a:gd name="connsiteY200" fmla="*/ 2648903 h 2648903"/>
              <a:gd name="connsiteX201" fmla="*/ 1030406 w 3821373"/>
              <a:gd name="connsiteY201" fmla="*/ 2635255 h 2648903"/>
              <a:gd name="connsiteX202" fmla="*/ 996286 w 3821373"/>
              <a:gd name="connsiteY202" fmla="*/ 2621607 h 2648903"/>
              <a:gd name="connsiteX203" fmla="*/ 968991 w 3821373"/>
              <a:gd name="connsiteY203" fmla="*/ 2614783 h 2648903"/>
              <a:gd name="connsiteX204" fmla="*/ 941695 w 3821373"/>
              <a:gd name="connsiteY204" fmla="*/ 2601136 h 2648903"/>
              <a:gd name="connsiteX205" fmla="*/ 921224 w 3821373"/>
              <a:gd name="connsiteY205" fmla="*/ 2594312 h 2648903"/>
              <a:gd name="connsiteX206" fmla="*/ 900752 w 3821373"/>
              <a:gd name="connsiteY206" fmla="*/ 2580664 h 2648903"/>
              <a:gd name="connsiteX207" fmla="*/ 866633 w 3821373"/>
              <a:gd name="connsiteY207" fmla="*/ 2573840 h 2648903"/>
              <a:gd name="connsiteX208" fmla="*/ 839337 w 3821373"/>
              <a:gd name="connsiteY208" fmla="*/ 2560192 h 2648903"/>
              <a:gd name="connsiteX209" fmla="*/ 798394 w 3821373"/>
              <a:gd name="connsiteY209" fmla="*/ 2546545 h 2648903"/>
              <a:gd name="connsiteX210" fmla="*/ 771098 w 3821373"/>
              <a:gd name="connsiteY210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81886 w 3821373"/>
              <a:gd name="connsiteY29" fmla="*/ 1850509 h 2648903"/>
              <a:gd name="connsiteX30" fmla="*/ 236991 w 3821373"/>
              <a:gd name="connsiteY30" fmla="*/ 1770845 h 2648903"/>
              <a:gd name="connsiteX31" fmla="*/ 496031 w 3821373"/>
              <a:gd name="connsiteY31" fmla="*/ 1769711 h 2648903"/>
              <a:gd name="connsiteX32" fmla="*/ 1114471 w 3821373"/>
              <a:gd name="connsiteY32" fmla="*/ 1683646 h 2648903"/>
              <a:gd name="connsiteX33" fmla="*/ 1364776 w 3821373"/>
              <a:gd name="connsiteY33" fmla="*/ 1495667 h 2648903"/>
              <a:gd name="connsiteX34" fmla="*/ 1378424 w 3821373"/>
              <a:gd name="connsiteY34" fmla="*/ 1447900 h 2648903"/>
              <a:gd name="connsiteX35" fmla="*/ 1398895 w 3821373"/>
              <a:gd name="connsiteY35" fmla="*/ 1325070 h 2648903"/>
              <a:gd name="connsiteX36" fmla="*/ 1405719 w 3821373"/>
              <a:gd name="connsiteY36" fmla="*/ 1270479 h 2648903"/>
              <a:gd name="connsiteX37" fmla="*/ 1419367 w 3821373"/>
              <a:gd name="connsiteY37" fmla="*/ 1236359 h 2648903"/>
              <a:gd name="connsiteX38" fmla="*/ 1439839 w 3821373"/>
              <a:gd name="connsiteY38" fmla="*/ 1188592 h 2648903"/>
              <a:gd name="connsiteX39" fmla="*/ 1467134 w 3821373"/>
              <a:gd name="connsiteY39" fmla="*/ 1147649 h 2648903"/>
              <a:gd name="connsiteX40" fmla="*/ 1494430 w 3821373"/>
              <a:gd name="connsiteY40" fmla="*/ 1106706 h 2648903"/>
              <a:gd name="connsiteX41" fmla="*/ 1508077 w 3821373"/>
              <a:gd name="connsiteY41" fmla="*/ 1086234 h 2648903"/>
              <a:gd name="connsiteX42" fmla="*/ 1528549 w 3821373"/>
              <a:gd name="connsiteY42" fmla="*/ 1072586 h 2648903"/>
              <a:gd name="connsiteX43" fmla="*/ 1535373 w 3821373"/>
              <a:gd name="connsiteY43" fmla="*/ 1052115 h 2648903"/>
              <a:gd name="connsiteX44" fmla="*/ 1569492 w 3821373"/>
              <a:gd name="connsiteY44" fmla="*/ 1011171 h 2648903"/>
              <a:gd name="connsiteX45" fmla="*/ 1576316 w 3821373"/>
              <a:gd name="connsiteY45" fmla="*/ 990700 h 2648903"/>
              <a:gd name="connsiteX46" fmla="*/ 1603612 w 3821373"/>
              <a:gd name="connsiteY46" fmla="*/ 949756 h 2648903"/>
              <a:gd name="connsiteX47" fmla="*/ 1617259 w 3821373"/>
              <a:gd name="connsiteY47" fmla="*/ 929285 h 2648903"/>
              <a:gd name="connsiteX48" fmla="*/ 1637731 w 3821373"/>
              <a:gd name="connsiteY48" fmla="*/ 908813 h 2648903"/>
              <a:gd name="connsiteX49" fmla="*/ 1644555 w 3821373"/>
              <a:gd name="connsiteY49" fmla="*/ 888342 h 2648903"/>
              <a:gd name="connsiteX50" fmla="*/ 1658203 w 3821373"/>
              <a:gd name="connsiteY50" fmla="*/ 861046 h 2648903"/>
              <a:gd name="connsiteX51" fmla="*/ 1665027 w 3821373"/>
              <a:gd name="connsiteY51" fmla="*/ 820103 h 2648903"/>
              <a:gd name="connsiteX52" fmla="*/ 1651379 w 3821373"/>
              <a:gd name="connsiteY52" fmla="*/ 540324 h 2648903"/>
              <a:gd name="connsiteX53" fmla="*/ 1610436 w 3821373"/>
              <a:gd name="connsiteY53" fmla="*/ 553971 h 2648903"/>
              <a:gd name="connsiteX54" fmla="*/ 1610436 w 3821373"/>
              <a:gd name="connsiteY54" fmla="*/ 431142 h 2648903"/>
              <a:gd name="connsiteX55" fmla="*/ 1583140 w 3821373"/>
              <a:gd name="connsiteY55" fmla="*/ 424318 h 2648903"/>
              <a:gd name="connsiteX56" fmla="*/ 1562668 w 3821373"/>
              <a:gd name="connsiteY56" fmla="*/ 410670 h 2648903"/>
              <a:gd name="connsiteX57" fmla="*/ 1521725 w 3821373"/>
              <a:gd name="connsiteY57" fmla="*/ 397022 h 2648903"/>
              <a:gd name="connsiteX58" fmla="*/ 1501254 w 3821373"/>
              <a:gd name="connsiteY58" fmla="*/ 356079 h 2648903"/>
              <a:gd name="connsiteX59" fmla="*/ 1473958 w 3821373"/>
              <a:gd name="connsiteY59" fmla="*/ 294664 h 2648903"/>
              <a:gd name="connsiteX60" fmla="*/ 1453486 w 3821373"/>
              <a:gd name="connsiteY60" fmla="*/ 287840 h 2648903"/>
              <a:gd name="connsiteX61" fmla="*/ 1446662 w 3821373"/>
              <a:gd name="connsiteY61" fmla="*/ 267368 h 2648903"/>
              <a:gd name="connsiteX62" fmla="*/ 1433015 w 3821373"/>
              <a:gd name="connsiteY62" fmla="*/ 233249 h 2648903"/>
              <a:gd name="connsiteX63" fmla="*/ 1460310 w 3821373"/>
              <a:gd name="connsiteY63" fmla="*/ 103595 h 2648903"/>
              <a:gd name="connsiteX64" fmla="*/ 1487606 w 3821373"/>
              <a:gd name="connsiteY64" fmla="*/ 96771 h 2648903"/>
              <a:gd name="connsiteX65" fmla="*/ 1508077 w 3821373"/>
              <a:gd name="connsiteY65" fmla="*/ 83124 h 2648903"/>
              <a:gd name="connsiteX66" fmla="*/ 1528549 w 3821373"/>
              <a:gd name="connsiteY66" fmla="*/ 76300 h 2648903"/>
              <a:gd name="connsiteX67" fmla="*/ 1555845 w 3821373"/>
              <a:gd name="connsiteY67" fmla="*/ 62652 h 2648903"/>
              <a:gd name="connsiteX68" fmla="*/ 1658203 w 3821373"/>
              <a:gd name="connsiteY68" fmla="*/ 69476 h 2648903"/>
              <a:gd name="connsiteX69" fmla="*/ 1705970 w 3821373"/>
              <a:gd name="connsiteY69" fmla="*/ 83124 h 2648903"/>
              <a:gd name="connsiteX70" fmla="*/ 1753737 w 3821373"/>
              <a:gd name="connsiteY70" fmla="*/ 89948 h 2648903"/>
              <a:gd name="connsiteX71" fmla="*/ 1821976 w 3821373"/>
              <a:gd name="connsiteY71" fmla="*/ 110419 h 2648903"/>
              <a:gd name="connsiteX72" fmla="*/ 1903862 w 3821373"/>
              <a:gd name="connsiteY72" fmla="*/ 130891 h 2648903"/>
              <a:gd name="connsiteX73" fmla="*/ 2033516 w 3821373"/>
              <a:gd name="connsiteY73" fmla="*/ 137715 h 2648903"/>
              <a:gd name="connsiteX74" fmla="*/ 2374710 w 3821373"/>
              <a:gd name="connsiteY74" fmla="*/ 130891 h 2648903"/>
              <a:gd name="connsiteX75" fmla="*/ 2402006 w 3821373"/>
              <a:gd name="connsiteY75" fmla="*/ 117243 h 2648903"/>
              <a:gd name="connsiteX76" fmla="*/ 2422477 w 3821373"/>
              <a:gd name="connsiteY76" fmla="*/ 110419 h 2648903"/>
              <a:gd name="connsiteX77" fmla="*/ 2463421 w 3821373"/>
              <a:gd name="connsiteY77" fmla="*/ 89948 h 2648903"/>
              <a:gd name="connsiteX78" fmla="*/ 2504364 w 3821373"/>
              <a:gd name="connsiteY78" fmla="*/ 69476 h 2648903"/>
              <a:gd name="connsiteX79" fmla="*/ 2524836 w 3821373"/>
              <a:gd name="connsiteY79" fmla="*/ 55828 h 2648903"/>
              <a:gd name="connsiteX80" fmla="*/ 2545307 w 3821373"/>
              <a:gd name="connsiteY80" fmla="*/ 49004 h 2648903"/>
              <a:gd name="connsiteX81" fmla="*/ 2586251 w 3821373"/>
              <a:gd name="connsiteY81" fmla="*/ 28533 h 2648903"/>
              <a:gd name="connsiteX82" fmla="*/ 2613546 w 3821373"/>
              <a:gd name="connsiteY82" fmla="*/ 8061 h 2648903"/>
              <a:gd name="connsiteX83" fmla="*/ 2722728 w 3821373"/>
              <a:gd name="connsiteY83" fmla="*/ 8061 h 2648903"/>
              <a:gd name="connsiteX84" fmla="*/ 2763671 w 3821373"/>
              <a:gd name="connsiteY84" fmla="*/ 42180 h 2648903"/>
              <a:gd name="connsiteX85" fmla="*/ 2784143 w 3821373"/>
              <a:gd name="connsiteY85" fmla="*/ 49004 h 2648903"/>
              <a:gd name="connsiteX86" fmla="*/ 2811439 w 3821373"/>
              <a:gd name="connsiteY86" fmla="*/ 83124 h 2648903"/>
              <a:gd name="connsiteX87" fmla="*/ 2825086 w 3821373"/>
              <a:gd name="connsiteY87" fmla="*/ 103595 h 2648903"/>
              <a:gd name="connsiteX88" fmla="*/ 2831910 w 3821373"/>
              <a:gd name="connsiteY88" fmla="*/ 124067 h 2648903"/>
              <a:gd name="connsiteX89" fmla="*/ 2852382 w 3821373"/>
              <a:gd name="connsiteY89" fmla="*/ 130891 h 2648903"/>
              <a:gd name="connsiteX90" fmla="*/ 2859206 w 3821373"/>
              <a:gd name="connsiteY90" fmla="*/ 151362 h 2648903"/>
              <a:gd name="connsiteX91" fmla="*/ 2879677 w 3821373"/>
              <a:gd name="connsiteY91" fmla="*/ 158186 h 2648903"/>
              <a:gd name="connsiteX92" fmla="*/ 2920621 w 3821373"/>
              <a:gd name="connsiteY92" fmla="*/ 178658 h 2648903"/>
              <a:gd name="connsiteX93" fmla="*/ 2941092 w 3821373"/>
              <a:gd name="connsiteY93" fmla="*/ 192306 h 2648903"/>
              <a:gd name="connsiteX94" fmla="*/ 2961564 w 3821373"/>
              <a:gd name="connsiteY94" fmla="*/ 199130 h 2648903"/>
              <a:gd name="connsiteX95" fmla="*/ 2968388 w 3821373"/>
              <a:gd name="connsiteY95" fmla="*/ 219601 h 2648903"/>
              <a:gd name="connsiteX96" fmla="*/ 3002507 w 3821373"/>
              <a:gd name="connsiteY96" fmla="*/ 233249 h 2648903"/>
              <a:gd name="connsiteX97" fmla="*/ 3043451 w 3821373"/>
              <a:gd name="connsiteY97" fmla="*/ 246897 h 2648903"/>
              <a:gd name="connsiteX98" fmla="*/ 3070746 w 3821373"/>
              <a:gd name="connsiteY98" fmla="*/ 287840 h 2648903"/>
              <a:gd name="connsiteX99" fmla="*/ 3098042 w 3821373"/>
              <a:gd name="connsiteY99" fmla="*/ 301488 h 2648903"/>
              <a:gd name="connsiteX100" fmla="*/ 3118513 w 3821373"/>
              <a:gd name="connsiteY100" fmla="*/ 308312 h 2648903"/>
              <a:gd name="connsiteX101" fmla="*/ 3159457 w 3821373"/>
              <a:gd name="connsiteY101" fmla="*/ 328783 h 2648903"/>
              <a:gd name="connsiteX102" fmla="*/ 3179928 w 3821373"/>
              <a:gd name="connsiteY102" fmla="*/ 342431 h 2648903"/>
              <a:gd name="connsiteX103" fmla="*/ 3220871 w 3821373"/>
              <a:gd name="connsiteY103" fmla="*/ 356079 h 2648903"/>
              <a:gd name="connsiteX104" fmla="*/ 3241343 w 3821373"/>
              <a:gd name="connsiteY104" fmla="*/ 369727 h 2648903"/>
              <a:gd name="connsiteX105" fmla="*/ 3282286 w 3821373"/>
              <a:gd name="connsiteY105" fmla="*/ 390198 h 2648903"/>
              <a:gd name="connsiteX106" fmla="*/ 3289110 w 3821373"/>
              <a:gd name="connsiteY106" fmla="*/ 410670 h 2648903"/>
              <a:gd name="connsiteX107" fmla="*/ 3309582 w 3821373"/>
              <a:gd name="connsiteY107" fmla="*/ 417494 h 2648903"/>
              <a:gd name="connsiteX108" fmla="*/ 3350525 w 3821373"/>
              <a:gd name="connsiteY108" fmla="*/ 437965 h 2648903"/>
              <a:gd name="connsiteX109" fmla="*/ 3357349 w 3821373"/>
              <a:gd name="connsiteY109" fmla="*/ 458437 h 2648903"/>
              <a:gd name="connsiteX110" fmla="*/ 3377821 w 3821373"/>
              <a:gd name="connsiteY110" fmla="*/ 465261 h 2648903"/>
              <a:gd name="connsiteX111" fmla="*/ 3398292 w 3821373"/>
              <a:gd name="connsiteY111" fmla="*/ 478909 h 2648903"/>
              <a:gd name="connsiteX112" fmla="*/ 3418764 w 3821373"/>
              <a:gd name="connsiteY112" fmla="*/ 485733 h 2648903"/>
              <a:gd name="connsiteX113" fmla="*/ 3439236 w 3821373"/>
              <a:gd name="connsiteY113" fmla="*/ 499380 h 2648903"/>
              <a:gd name="connsiteX114" fmla="*/ 3459707 w 3821373"/>
              <a:gd name="connsiteY114" fmla="*/ 506204 h 2648903"/>
              <a:gd name="connsiteX115" fmla="*/ 3500651 w 3821373"/>
              <a:gd name="connsiteY115" fmla="*/ 526676 h 2648903"/>
              <a:gd name="connsiteX116" fmla="*/ 3514298 w 3821373"/>
              <a:gd name="connsiteY116" fmla="*/ 547148 h 2648903"/>
              <a:gd name="connsiteX117" fmla="*/ 3589361 w 3821373"/>
              <a:gd name="connsiteY117" fmla="*/ 567619 h 2648903"/>
              <a:gd name="connsiteX118" fmla="*/ 3609833 w 3821373"/>
              <a:gd name="connsiteY118" fmla="*/ 581267 h 2648903"/>
              <a:gd name="connsiteX119" fmla="*/ 3759958 w 3821373"/>
              <a:gd name="connsiteY119" fmla="*/ 594915 h 2648903"/>
              <a:gd name="connsiteX120" fmla="*/ 3780430 w 3821373"/>
              <a:gd name="connsiteY120" fmla="*/ 608562 h 2648903"/>
              <a:gd name="connsiteX121" fmla="*/ 3800901 w 3821373"/>
              <a:gd name="connsiteY121" fmla="*/ 615386 h 2648903"/>
              <a:gd name="connsiteX122" fmla="*/ 3807725 w 3821373"/>
              <a:gd name="connsiteY122" fmla="*/ 635858 h 2648903"/>
              <a:gd name="connsiteX123" fmla="*/ 3821373 w 3821373"/>
              <a:gd name="connsiteY123" fmla="*/ 656330 h 2648903"/>
              <a:gd name="connsiteX124" fmla="*/ 3807725 w 3821373"/>
              <a:gd name="connsiteY124" fmla="*/ 697273 h 2648903"/>
              <a:gd name="connsiteX125" fmla="*/ 3787254 w 3821373"/>
              <a:gd name="connsiteY125" fmla="*/ 717745 h 2648903"/>
              <a:gd name="connsiteX126" fmla="*/ 3766782 w 3821373"/>
              <a:gd name="connsiteY126" fmla="*/ 724568 h 2648903"/>
              <a:gd name="connsiteX127" fmla="*/ 3568889 w 3821373"/>
              <a:gd name="connsiteY127" fmla="*/ 738216 h 2648903"/>
              <a:gd name="connsiteX128" fmla="*/ 3493827 w 3821373"/>
              <a:gd name="connsiteY128" fmla="*/ 745040 h 2648903"/>
              <a:gd name="connsiteX129" fmla="*/ 3384645 w 3821373"/>
              <a:gd name="connsiteY129" fmla="*/ 765512 h 2648903"/>
              <a:gd name="connsiteX130" fmla="*/ 3364173 w 3821373"/>
              <a:gd name="connsiteY130" fmla="*/ 779159 h 2648903"/>
              <a:gd name="connsiteX131" fmla="*/ 3343701 w 3821373"/>
              <a:gd name="connsiteY131" fmla="*/ 785983 h 2648903"/>
              <a:gd name="connsiteX132" fmla="*/ 3323230 w 3821373"/>
              <a:gd name="connsiteY132" fmla="*/ 799631 h 2648903"/>
              <a:gd name="connsiteX133" fmla="*/ 3275462 w 3821373"/>
              <a:gd name="connsiteY133" fmla="*/ 813279 h 2648903"/>
              <a:gd name="connsiteX134" fmla="*/ 3254991 w 3821373"/>
              <a:gd name="connsiteY134" fmla="*/ 854222 h 2648903"/>
              <a:gd name="connsiteX135" fmla="*/ 3234519 w 3821373"/>
              <a:gd name="connsiteY135" fmla="*/ 895165 h 2648903"/>
              <a:gd name="connsiteX136" fmla="*/ 3214048 w 3821373"/>
              <a:gd name="connsiteY136" fmla="*/ 936109 h 2648903"/>
              <a:gd name="connsiteX137" fmla="*/ 3207224 w 3821373"/>
              <a:gd name="connsiteY137" fmla="*/ 956580 h 2648903"/>
              <a:gd name="connsiteX138" fmla="*/ 3193576 w 3821373"/>
              <a:gd name="connsiteY138" fmla="*/ 977052 h 2648903"/>
              <a:gd name="connsiteX139" fmla="*/ 3179928 w 3821373"/>
              <a:gd name="connsiteY139" fmla="*/ 1017995 h 2648903"/>
              <a:gd name="connsiteX140" fmla="*/ 3166280 w 3821373"/>
              <a:gd name="connsiteY140" fmla="*/ 1045291 h 2648903"/>
              <a:gd name="connsiteX141" fmla="*/ 3138985 w 3821373"/>
              <a:gd name="connsiteY141" fmla="*/ 1134001 h 2648903"/>
              <a:gd name="connsiteX142" fmla="*/ 3125337 w 3821373"/>
              <a:gd name="connsiteY142" fmla="*/ 1161297 h 2648903"/>
              <a:gd name="connsiteX143" fmla="*/ 3104865 w 3821373"/>
              <a:gd name="connsiteY143" fmla="*/ 1522962 h 2648903"/>
              <a:gd name="connsiteX144" fmla="*/ 3084394 w 3821373"/>
              <a:gd name="connsiteY144" fmla="*/ 1563906 h 2648903"/>
              <a:gd name="connsiteX145" fmla="*/ 3063922 w 3821373"/>
              <a:gd name="connsiteY145" fmla="*/ 1604849 h 2648903"/>
              <a:gd name="connsiteX146" fmla="*/ 3036627 w 3821373"/>
              <a:gd name="connsiteY146" fmla="*/ 1611673 h 2648903"/>
              <a:gd name="connsiteX147" fmla="*/ 2995683 w 3821373"/>
              <a:gd name="connsiteY147" fmla="*/ 1632145 h 2648903"/>
              <a:gd name="connsiteX148" fmla="*/ 2879677 w 3821373"/>
              <a:gd name="connsiteY148" fmla="*/ 1625321 h 2648903"/>
              <a:gd name="connsiteX149" fmla="*/ 2736376 w 3821373"/>
              <a:gd name="connsiteY149" fmla="*/ 1618497 h 2648903"/>
              <a:gd name="connsiteX150" fmla="*/ 2709080 w 3821373"/>
              <a:gd name="connsiteY150" fmla="*/ 1611673 h 2648903"/>
              <a:gd name="connsiteX151" fmla="*/ 2627194 w 3821373"/>
              <a:gd name="connsiteY151" fmla="*/ 1598025 h 2648903"/>
              <a:gd name="connsiteX152" fmla="*/ 2579427 w 3821373"/>
              <a:gd name="connsiteY152" fmla="*/ 1577554 h 2648903"/>
              <a:gd name="connsiteX153" fmla="*/ 2558955 w 3821373"/>
              <a:gd name="connsiteY153" fmla="*/ 1570730 h 2648903"/>
              <a:gd name="connsiteX154" fmla="*/ 2538483 w 3821373"/>
              <a:gd name="connsiteY154" fmla="*/ 1557082 h 2648903"/>
              <a:gd name="connsiteX155" fmla="*/ 2518012 w 3821373"/>
              <a:gd name="connsiteY155" fmla="*/ 1550258 h 2648903"/>
              <a:gd name="connsiteX156" fmla="*/ 2470245 w 3821373"/>
              <a:gd name="connsiteY156" fmla="*/ 1529786 h 2648903"/>
              <a:gd name="connsiteX157" fmla="*/ 2272352 w 3821373"/>
              <a:gd name="connsiteY157" fmla="*/ 1543434 h 2648903"/>
              <a:gd name="connsiteX158" fmla="*/ 2204113 w 3821373"/>
              <a:gd name="connsiteY158" fmla="*/ 1550258 h 2648903"/>
              <a:gd name="connsiteX159" fmla="*/ 2074459 w 3821373"/>
              <a:gd name="connsiteY159" fmla="*/ 1570730 h 2648903"/>
              <a:gd name="connsiteX160" fmla="*/ 2047164 w 3821373"/>
              <a:gd name="connsiteY160" fmla="*/ 1584377 h 2648903"/>
              <a:gd name="connsiteX161" fmla="*/ 2026692 w 3821373"/>
              <a:gd name="connsiteY161" fmla="*/ 1591201 h 2648903"/>
              <a:gd name="connsiteX162" fmla="*/ 1985749 w 3821373"/>
              <a:gd name="connsiteY162" fmla="*/ 1611673 h 2648903"/>
              <a:gd name="connsiteX163" fmla="*/ 1944806 w 3821373"/>
              <a:gd name="connsiteY163" fmla="*/ 1638968 h 2648903"/>
              <a:gd name="connsiteX164" fmla="*/ 1924334 w 3821373"/>
              <a:gd name="connsiteY164" fmla="*/ 1652616 h 2648903"/>
              <a:gd name="connsiteX165" fmla="*/ 1876567 w 3821373"/>
              <a:gd name="connsiteY165" fmla="*/ 1673088 h 2648903"/>
              <a:gd name="connsiteX166" fmla="*/ 1856095 w 3821373"/>
              <a:gd name="connsiteY166" fmla="*/ 1693559 h 2648903"/>
              <a:gd name="connsiteX167" fmla="*/ 1835624 w 3821373"/>
              <a:gd name="connsiteY167" fmla="*/ 1700383 h 2648903"/>
              <a:gd name="connsiteX168" fmla="*/ 1794680 w 3821373"/>
              <a:gd name="connsiteY168" fmla="*/ 1720855 h 2648903"/>
              <a:gd name="connsiteX169" fmla="*/ 1781033 w 3821373"/>
              <a:gd name="connsiteY169" fmla="*/ 1741327 h 2648903"/>
              <a:gd name="connsiteX170" fmla="*/ 1760561 w 3821373"/>
              <a:gd name="connsiteY170" fmla="*/ 1748151 h 2648903"/>
              <a:gd name="connsiteX171" fmla="*/ 1740089 w 3821373"/>
              <a:gd name="connsiteY171" fmla="*/ 1761798 h 2648903"/>
              <a:gd name="connsiteX172" fmla="*/ 1719618 w 3821373"/>
              <a:gd name="connsiteY172" fmla="*/ 1768622 h 2648903"/>
              <a:gd name="connsiteX173" fmla="*/ 1678674 w 3821373"/>
              <a:gd name="connsiteY173" fmla="*/ 1789094 h 2648903"/>
              <a:gd name="connsiteX174" fmla="*/ 1637731 w 3821373"/>
              <a:gd name="connsiteY174" fmla="*/ 1809565 h 2648903"/>
              <a:gd name="connsiteX175" fmla="*/ 1617259 w 3821373"/>
              <a:gd name="connsiteY175" fmla="*/ 1823213 h 2648903"/>
              <a:gd name="connsiteX176" fmla="*/ 1576316 w 3821373"/>
              <a:gd name="connsiteY176" fmla="*/ 1836861 h 2648903"/>
              <a:gd name="connsiteX177" fmla="*/ 1549021 w 3821373"/>
              <a:gd name="connsiteY177" fmla="*/ 1850509 h 2648903"/>
              <a:gd name="connsiteX178" fmla="*/ 1521725 w 3821373"/>
              <a:gd name="connsiteY178" fmla="*/ 1857333 h 2648903"/>
              <a:gd name="connsiteX179" fmla="*/ 1487606 w 3821373"/>
              <a:gd name="connsiteY179" fmla="*/ 1870980 h 2648903"/>
              <a:gd name="connsiteX180" fmla="*/ 1467134 w 3821373"/>
              <a:gd name="connsiteY180" fmla="*/ 1877804 h 2648903"/>
              <a:gd name="connsiteX181" fmla="*/ 1446662 w 3821373"/>
              <a:gd name="connsiteY181" fmla="*/ 1891452 h 2648903"/>
              <a:gd name="connsiteX182" fmla="*/ 1426191 w 3821373"/>
              <a:gd name="connsiteY182" fmla="*/ 1898276 h 2648903"/>
              <a:gd name="connsiteX183" fmla="*/ 1405719 w 3821373"/>
              <a:gd name="connsiteY183" fmla="*/ 1911924 h 2648903"/>
              <a:gd name="connsiteX184" fmla="*/ 1385248 w 3821373"/>
              <a:gd name="connsiteY184" fmla="*/ 1918748 h 2648903"/>
              <a:gd name="connsiteX185" fmla="*/ 1357952 w 3821373"/>
              <a:gd name="connsiteY185" fmla="*/ 1932395 h 2648903"/>
              <a:gd name="connsiteX186" fmla="*/ 1317009 w 3821373"/>
              <a:gd name="connsiteY186" fmla="*/ 1959691 h 2648903"/>
              <a:gd name="connsiteX187" fmla="*/ 1276065 w 3821373"/>
              <a:gd name="connsiteY187" fmla="*/ 1986986 h 2648903"/>
              <a:gd name="connsiteX188" fmla="*/ 1255594 w 3821373"/>
              <a:gd name="connsiteY188" fmla="*/ 2000634 h 2648903"/>
              <a:gd name="connsiteX189" fmla="*/ 1228298 w 3821373"/>
              <a:gd name="connsiteY189" fmla="*/ 2041577 h 2648903"/>
              <a:gd name="connsiteX190" fmla="*/ 1207827 w 3821373"/>
              <a:gd name="connsiteY190" fmla="*/ 2048401 h 2648903"/>
              <a:gd name="connsiteX191" fmla="*/ 1187355 w 3821373"/>
              <a:gd name="connsiteY191" fmla="*/ 2089345 h 2648903"/>
              <a:gd name="connsiteX192" fmla="*/ 1180531 w 3821373"/>
              <a:gd name="connsiteY192" fmla="*/ 2109816 h 2648903"/>
              <a:gd name="connsiteX193" fmla="*/ 1160059 w 3821373"/>
              <a:gd name="connsiteY193" fmla="*/ 2150759 h 2648903"/>
              <a:gd name="connsiteX194" fmla="*/ 1139588 w 3821373"/>
              <a:gd name="connsiteY194" fmla="*/ 2416891 h 2648903"/>
              <a:gd name="connsiteX195" fmla="*/ 1132764 w 3821373"/>
              <a:gd name="connsiteY195" fmla="*/ 2519249 h 2648903"/>
              <a:gd name="connsiteX196" fmla="*/ 1119116 w 3821373"/>
              <a:gd name="connsiteY196" fmla="*/ 2546545 h 2648903"/>
              <a:gd name="connsiteX197" fmla="*/ 1098645 w 3821373"/>
              <a:gd name="connsiteY197" fmla="*/ 2587488 h 2648903"/>
              <a:gd name="connsiteX198" fmla="*/ 1091821 w 3821373"/>
              <a:gd name="connsiteY198" fmla="*/ 2607959 h 2648903"/>
              <a:gd name="connsiteX199" fmla="*/ 1071349 w 3821373"/>
              <a:gd name="connsiteY199" fmla="*/ 2648903 h 2648903"/>
              <a:gd name="connsiteX200" fmla="*/ 1030406 w 3821373"/>
              <a:gd name="connsiteY200" fmla="*/ 2635255 h 2648903"/>
              <a:gd name="connsiteX201" fmla="*/ 996286 w 3821373"/>
              <a:gd name="connsiteY201" fmla="*/ 2621607 h 2648903"/>
              <a:gd name="connsiteX202" fmla="*/ 968991 w 3821373"/>
              <a:gd name="connsiteY202" fmla="*/ 2614783 h 2648903"/>
              <a:gd name="connsiteX203" fmla="*/ 941695 w 3821373"/>
              <a:gd name="connsiteY203" fmla="*/ 2601136 h 2648903"/>
              <a:gd name="connsiteX204" fmla="*/ 921224 w 3821373"/>
              <a:gd name="connsiteY204" fmla="*/ 2594312 h 2648903"/>
              <a:gd name="connsiteX205" fmla="*/ 900752 w 3821373"/>
              <a:gd name="connsiteY205" fmla="*/ 2580664 h 2648903"/>
              <a:gd name="connsiteX206" fmla="*/ 866633 w 3821373"/>
              <a:gd name="connsiteY206" fmla="*/ 2573840 h 2648903"/>
              <a:gd name="connsiteX207" fmla="*/ 839337 w 3821373"/>
              <a:gd name="connsiteY207" fmla="*/ 2560192 h 2648903"/>
              <a:gd name="connsiteX208" fmla="*/ 798394 w 3821373"/>
              <a:gd name="connsiteY208" fmla="*/ 2546545 h 2648903"/>
              <a:gd name="connsiteX209" fmla="*/ 771098 w 3821373"/>
              <a:gd name="connsiteY209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236991 w 3821373"/>
              <a:gd name="connsiteY29" fmla="*/ 1770845 h 2648903"/>
              <a:gd name="connsiteX30" fmla="*/ 496031 w 3821373"/>
              <a:gd name="connsiteY30" fmla="*/ 1769711 h 2648903"/>
              <a:gd name="connsiteX31" fmla="*/ 1114471 w 3821373"/>
              <a:gd name="connsiteY31" fmla="*/ 1683646 h 2648903"/>
              <a:gd name="connsiteX32" fmla="*/ 1364776 w 3821373"/>
              <a:gd name="connsiteY32" fmla="*/ 1495667 h 2648903"/>
              <a:gd name="connsiteX33" fmla="*/ 1378424 w 3821373"/>
              <a:gd name="connsiteY33" fmla="*/ 1447900 h 2648903"/>
              <a:gd name="connsiteX34" fmla="*/ 1398895 w 3821373"/>
              <a:gd name="connsiteY34" fmla="*/ 1325070 h 2648903"/>
              <a:gd name="connsiteX35" fmla="*/ 1405719 w 3821373"/>
              <a:gd name="connsiteY35" fmla="*/ 1270479 h 2648903"/>
              <a:gd name="connsiteX36" fmla="*/ 1419367 w 3821373"/>
              <a:gd name="connsiteY36" fmla="*/ 1236359 h 2648903"/>
              <a:gd name="connsiteX37" fmla="*/ 1439839 w 3821373"/>
              <a:gd name="connsiteY37" fmla="*/ 1188592 h 2648903"/>
              <a:gd name="connsiteX38" fmla="*/ 1467134 w 3821373"/>
              <a:gd name="connsiteY38" fmla="*/ 1147649 h 2648903"/>
              <a:gd name="connsiteX39" fmla="*/ 1494430 w 3821373"/>
              <a:gd name="connsiteY39" fmla="*/ 1106706 h 2648903"/>
              <a:gd name="connsiteX40" fmla="*/ 1508077 w 3821373"/>
              <a:gd name="connsiteY40" fmla="*/ 1086234 h 2648903"/>
              <a:gd name="connsiteX41" fmla="*/ 1528549 w 3821373"/>
              <a:gd name="connsiteY41" fmla="*/ 1072586 h 2648903"/>
              <a:gd name="connsiteX42" fmla="*/ 1535373 w 3821373"/>
              <a:gd name="connsiteY42" fmla="*/ 1052115 h 2648903"/>
              <a:gd name="connsiteX43" fmla="*/ 1569492 w 3821373"/>
              <a:gd name="connsiteY43" fmla="*/ 1011171 h 2648903"/>
              <a:gd name="connsiteX44" fmla="*/ 1576316 w 3821373"/>
              <a:gd name="connsiteY44" fmla="*/ 990700 h 2648903"/>
              <a:gd name="connsiteX45" fmla="*/ 1603612 w 3821373"/>
              <a:gd name="connsiteY45" fmla="*/ 949756 h 2648903"/>
              <a:gd name="connsiteX46" fmla="*/ 1617259 w 3821373"/>
              <a:gd name="connsiteY46" fmla="*/ 929285 h 2648903"/>
              <a:gd name="connsiteX47" fmla="*/ 1637731 w 3821373"/>
              <a:gd name="connsiteY47" fmla="*/ 908813 h 2648903"/>
              <a:gd name="connsiteX48" fmla="*/ 1644555 w 3821373"/>
              <a:gd name="connsiteY48" fmla="*/ 888342 h 2648903"/>
              <a:gd name="connsiteX49" fmla="*/ 1658203 w 3821373"/>
              <a:gd name="connsiteY49" fmla="*/ 861046 h 2648903"/>
              <a:gd name="connsiteX50" fmla="*/ 1665027 w 3821373"/>
              <a:gd name="connsiteY50" fmla="*/ 820103 h 2648903"/>
              <a:gd name="connsiteX51" fmla="*/ 1651379 w 3821373"/>
              <a:gd name="connsiteY51" fmla="*/ 540324 h 2648903"/>
              <a:gd name="connsiteX52" fmla="*/ 1610436 w 3821373"/>
              <a:gd name="connsiteY52" fmla="*/ 553971 h 2648903"/>
              <a:gd name="connsiteX53" fmla="*/ 1610436 w 3821373"/>
              <a:gd name="connsiteY53" fmla="*/ 431142 h 2648903"/>
              <a:gd name="connsiteX54" fmla="*/ 1583140 w 3821373"/>
              <a:gd name="connsiteY54" fmla="*/ 424318 h 2648903"/>
              <a:gd name="connsiteX55" fmla="*/ 1562668 w 3821373"/>
              <a:gd name="connsiteY55" fmla="*/ 410670 h 2648903"/>
              <a:gd name="connsiteX56" fmla="*/ 1521725 w 3821373"/>
              <a:gd name="connsiteY56" fmla="*/ 397022 h 2648903"/>
              <a:gd name="connsiteX57" fmla="*/ 1501254 w 3821373"/>
              <a:gd name="connsiteY57" fmla="*/ 356079 h 2648903"/>
              <a:gd name="connsiteX58" fmla="*/ 1473958 w 3821373"/>
              <a:gd name="connsiteY58" fmla="*/ 294664 h 2648903"/>
              <a:gd name="connsiteX59" fmla="*/ 1453486 w 3821373"/>
              <a:gd name="connsiteY59" fmla="*/ 287840 h 2648903"/>
              <a:gd name="connsiteX60" fmla="*/ 1446662 w 3821373"/>
              <a:gd name="connsiteY60" fmla="*/ 267368 h 2648903"/>
              <a:gd name="connsiteX61" fmla="*/ 1433015 w 3821373"/>
              <a:gd name="connsiteY61" fmla="*/ 233249 h 2648903"/>
              <a:gd name="connsiteX62" fmla="*/ 1460310 w 3821373"/>
              <a:gd name="connsiteY62" fmla="*/ 103595 h 2648903"/>
              <a:gd name="connsiteX63" fmla="*/ 1487606 w 3821373"/>
              <a:gd name="connsiteY63" fmla="*/ 96771 h 2648903"/>
              <a:gd name="connsiteX64" fmla="*/ 1508077 w 3821373"/>
              <a:gd name="connsiteY64" fmla="*/ 83124 h 2648903"/>
              <a:gd name="connsiteX65" fmla="*/ 1528549 w 3821373"/>
              <a:gd name="connsiteY65" fmla="*/ 76300 h 2648903"/>
              <a:gd name="connsiteX66" fmla="*/ 1555845 w 3821373"/>
              <a:gd name="connsiteY66" fmla="*/ 62652 h 2648903"/>
              <a:gd name="connsiteX67" fmla="*/ 1658203 w 3821373"/>
              <a:gd name="connsiteY67" fmla="*/ 69476 h 2648903"/>
              <a:gd name="connsiteX68" fmla="*/ 1705970 w 3821373"/>
              <a:gd name="connsiteY68" fmla="*/ 83124 h 2648903"/>
              <a:gd name="connsiteX69" fmla="*/ 1753737 w 3821373"/>
              <a:gd name="connsiteY69" fmla="*/ 89948 h 2648903"/>
              <a:gd name="connsiteX70" fmla="*/ 1821976 w 3821373"/>
              <a:gd name="connsiteY70" fmla="*/ 110419 h 2648903"/>
              <a:gd name="connsiteX71" fmla="*/ 1903862 w 3821373"/>
              <a:gd name="connsiteY71" fmla="*/ 130891 h 2648903"/>
              <a:gd name="connsiteX72" fmla="*/ 2033516 w 3821373"/>
              <a:gd name="connsiteY72" fmla="*/ 137715 h 2648903"/>
              <a:gd name="connsiteX73" fmla="*/ 2374710 w 3821373"/>
              <a:gd name="connsiteY73" fmla="*/ 130891 h 2648903"/>
              <a:gd name="connsiteX74" fmla="*/ 2402006 w 3821373"/>
              <a:gd name="connsiteY74" fmla="*/ 117243 h 2648903"/>
              <a:gd name="connsiteX75" fmla="*/ 2422477 w 3821373"/>
              <a:gd name="connsiteY75" fmla="*/ 110419 h 2648903"/>
              <a:gd name="connsiteX76" fmla="*/ 2463421 w 3821373"/>
              <a:gd name="connsiteY76" fmla="*/ 89948 h 2648903"/>
              <a:gd name="connsiteX77" fmla="*/ 2504364 w 3821373"/>
              <a:gd name="connsiteY77" fmla="*/ 69476 h 2648903"/>
              <a:gd name="connsiteX78" fmla="*/ 2524836 w 3821373"/>
              <a:gd name="connsiteY78" fmla="*/ 55828 h 2648903"/>
              <a:gd name="connsiteX79" fmla="*/ 2545307 w 3821373"/>
              <a:gd name="connsiteY79" fmla="*/ 49004 h 2648903"/>
              <a:gd name="connsiteX80" fmla="*/ 2586251 w 3821373"/>
              <a:gd name="connsiteY80" fmla="*/ 28533 h 2648903"/>
              <a:gd name="connsiteX81" fmla="*/ 2613546 w 3821373"/>
              <a:gd name="connsiteY81" fmla="*/ 8061 h 2648903"/>
              <a:gd name="connsiteX82" fmla="*/ 2722728 w 3821373"/>
              <a:gd name="connsiteY82" fmla="*/ 8061 h 2648903"/>
              <a:gd name="connsiteX83" fmla="*/ 2763671 w 3821373"/>
              <a:gd name="connsiteY83" fmla="*/ 42180 h 2648903"/>
              <a:gd name="connsiteX84" fmla="*/ 2784143 w 3821373"/>
              <a:gd name="connsiteY84" fmla="*/ 49004 h 2648903"/>
              <a:gd name="connsiteX85" fmla="*/ 2811439 w 3821373"/>
              <a:gd name="connsiteY85" fmla="*/ 83124 h 2648903"/>
              <a:gd name="connsiteX86" fmla="*/ 2825086 w 3821373"/>
              <a:gd name="connsiteY86" fmla="*/ 103595 h 2648903"/>
              <a:gd name="connsiteX87" fmla="*/ 2831910 w 3821373"/>
              <a:gd name="connsiteY87" fmla="*/ 124067 h 2648903"/>
              <a:gd name="connsiteX88" fmla="*/ 2852382 w 3821373"/>
              <a:gd name="connsiteY88" fmla="*/ 130891 h 2648903"/>
              <a:gd name="connsiteX89" fmla="*/ 2859206 w 3821373"/>
              <a:gd name="connsiteY89" fmla="*/ 151362 h 2648903"/>
              <a:gd name="connsiteX90" fmla="*/ 2879677 w 3821373"/>
              <a:gd name="connsiteY90" fmla="*/ 158186 h 2648903"/>
              <a:gd name="connsiteX91" fmla="*/ 2920621 w 3821373"/>
              <a:gd name="connsiteY91" fmla="*/ 178658 h 2648903"/>
              <a:gd name="connsiteX92" fmla="*/ 2941092 w 3821373"/>
              <a:gd name="connsiteY92" fmla="*/ 192306 h 2648903"/>
              <a:gd name="connsiteX93" fmla="*/ 2961564 w 3821373"/>
              <a:gd name="connsiteY93" fmla="*/ 199130 h 2648903"/>
              <a:gd name="connsiteX94" fmla="*/ 2968388 w 3821373"/>
              <a:gd name="connsiteY94" fmla="*/ 219601 h 2648903"/>
              <a:gd name="connsiteX95" fmla="*/ 3002507 w 3821373"/>
              <a:gd name="connsiteY95" fmla="*/ 233249 h 2648903"/>
              <a:gd name="connsiteX96" fmla="*/ 3043451 w 3821373"/>
              <a:gd name="connsiteY96" fmla="*/ 246897 h 2648903"/>
              <a:gd name="connsiteX97" fmla="*/ 3070746 w 3821373"/>
              <a:gd name="connsiteY97" fmla="*/ 287840 h 2648903"/>
              <a:gd name="connsiteX98" fmla="*/ 3098042 w 3821373"/>
              <a:gd name="connsiteY98" fmla="*/ 301488 h 2648903"/>
              <a:gd name="connsiteX99" fmla="*/ 3118513 w 3821373"/>
              <a:gd name="connsiteY99" fmla="*/ 308312 h 2648903"/>
              <a:gd name="connsiteX100" fmla="*/ 3159457 w 3821373"/>
              <a:gd name="connsiteY100" fmla="*/ 328783 h 2648903"/>
              <a:gd name="connsiteX101" fmla="*/ 3179928 w 3821373"/>
              <a:gd name="connsiteY101" fmla="*/ 342431 h 2648903"/>
              <a:gd name="connsiteX102" fmla="*/ 3220871 w 3821373"/>
              <a:gd name="connsiteY102" fmla="*/ 356079 h 2648903"/>
              <a:gd name="connsiteX103" fmla="*/ 3241343 w 3821373"/>
              <a:gd name="connsiteY103" fmla="*/ 369727 h 2648903"/>
              <a:gd name="connsiteX104" fmla="*/ 3282286 w 3821373"/>
              <a:gd name="connsiteY104" fmla="*/ 390198 h 2648903"/>
              <a:gd name="connsiteX105" fmla="*/ 3289110 w 3821373"/>
              <a:gd name="connsiteY105" fmla="*/ 410670 h 2648903"/>
              <a:gd name="connsiteX106" fmla="*/ 3309582 w 3821373"/>
              <a:gd name="connsiteY106" fmla="*/ 417494 h 2648903"/>
              <a:gd name="connsiteX107" fmla="*/ 3350525 w 3821373"/>
              <a:gd name="connsiteY107" fmla="*/ 437965 h 2648903"/>
              <a:gd name="connsiteX108" fmla="*/ 3357349 w 3821373"/>
              <a:gd name="connsiteY108" fmla="*/ 458437 h 2648903"/>
              <a:gd name="connsiteX109" fmla="*/ 3377821 w 3821373"/>
              <a:gd name="connsiteY109" fmla="*/ 465261 h 2648903"/>
              <a:gd name="connsiteX110" fmla="*/ 3398292 w 3821373"/>
              <a:gd name="connsiteY110" fmla="*/ 478909 h 2648903"/>
              <a:gd name="connsiteX111" fmla="*/ 3418764 w 3821373"/>
              <a:gd name="connsiteY111" fmla="*/ 485733 h 2648903"/>
              <a:gd name="connsiteX112" fmla="*/ 3439236 w 3821373"/>
              <a:gd name="connsiteY112" fmla="*/ 499380 h 2648903"/>
              <a:gd name="connsiteX113" fmla="*/ 3459707 w 3821373"/>
              <a:gd name="connsiteY113" fmla="*/ 506204 h 2648903"/>
              <a:gd name="connsiteX114" fmla="*/ 3500651 w 3821373"/>
              <a:gd name="connsiteY114" fmla="*/ 526676 h 2648903"/>
              <a:gd name="connsiteX115" fmla="*/ 3514298 w 3821373"/>
              <a:gd name="connsiteY115" fmla="*/ 547148 h 2648903"/>
              <a:gd name="connsiteX116" fmla="*/ 3589361 w 3821373"/>
              <a:gd name="connsiteY116" fmla="*/ 567619 h 2648903"/>
              <a:gd name="connsiteX117" fmla="*/ 3609833 w 3821373"/>
              <a:gd name="connsiteY117" fmla="*/ 581267 h 2648903"/>
              <a:gd name="connsiteX118" fmla="*/ 3759958 w 3821373"/>
              <a:gd name="connsiteY118" fmla="*/ 594915 h 2648903"/>
              <a:gd name="connsiteX119" fmla="*/ 3780430 w 3821373"/>
              <a:gd name="connsiteY119" fmla="*/ 608562 h 2648903"/>
              <a:gd name="connsiteX120" fmla="*/ 3800901 w 3821373"/>
              <a:gd name="connsiteY120" fmla="*/ 615386 h 2648903"/>
              <a:gd name="connsiteX121" fmla="*/ 3807725 w 3821373"/>
              <a:gd name="connsiteY121" fmla="*/ 635858 h 2648903"/>
              <a:gd name="connsiteX122" fmla="*/ 3821373 w 3821373"/>
              <a:gd name="connsiteY122" fmla="*/ 656330 h 2648903"/>
              <a:gd name="connsiteX123" fmla="*/ 3807725 w 3821373"/>
              <a:gd name="connsiteY123" fmla="*/ 697273 h 2648903"/>
              <a:gd name="connsiteX124" fmla="*/ 3787254 w 3821373"/>
              <a:gd name="connsiteY124" fmla="*/ 717745 h 2648903"/>
              <a:gd name="connsiteX125" fmla="*/ 3766782 w 3821373"/>
              <a:gd name="connsiteY125" fmla="*/ 724568 h 2648903"/>
              <a:gd name="connsiteX126" fmla="*/ 3568889 w 3821373"/>
              <a:gd name="connsiteY126" fmla="*/ 738216 h 2648903"/>
              <a:gd name="connsiteX127" fmla="*/ 3493827 w 3821373"/>
              <a:gd name="connsiteY127" fmla="*/ 745040 h 2648903"/>
              <a:gd name="connsiteX128" fmla="*/ 3384645 w 3821373"/>
              <a:gd name="connsiteY128" fmla="*/ 765512 h 2648903"/>
              <a:gd name="connsiteX129" fmla="*/ 3364173 w 3821373"/>
              <a:gd name="connsiteY129" fmla="*/ 779159 h 2648903"/>
              <a:gd name="connsiteX130" fmla="*/ 3343701 w 3821373"/>
              <a:gd name="connsiteY130" fmla="*/ 785983 h 2648903"/>
              <a:gd name="connsiteX131" fmla="*/ 3323230 w 3821373"/>
              <a:gd name="connsiteY131" fmla="*/ 799631 h 2648903"/>
              <a:gd name="connsiteX132" fmla="*/ 3275462 w 3821373"/>
              <a:gd name="connsiteY132" fmla="*/ 813279 h 2648903"/>
              <a:gd name="connsiteX133" fmla="*/ 3254991 w 3821373"/>
              <a:gd name="connsiteY133" fmla="*/ 854222 h 2648903"/>
              <a:gd name="connsiteX134" fmla="*/ 3234519 w 3821373"/>
              <a:gd name="connsiteY134" fmla="*/ 895165 h 2648903"/>
              <a:gd name="connsiteX135" fmla="*/ 3214048 w 3821373"/>
              <a:gd name="connsiteY135" fmla="*/ 936109 h 2648903"/>
              <a:gd name="connsiteX136" fmla="*/ 3207224 w 3821373"/>
              <a:gd name="connsiteY136" fmla="*/ 956580 h 2648903"/>
              <a:gd name="connsiteX137" fmla="*/ 3193576 w 3821373"/>
              <a:gd name="connsiteY137" fmla="*/ 977052 h 2648903"/>
              <a:gd name="connsiteX138" fmla="*/ 3179928 w 3821373"/>
              <a:gd name="connsiteY138" fmla="*/ 1017995 h 2648903"/>
              <a:gd name="connsiteX139" fmla="*/ 3166280 w 3821373"/>
              <a:gd name="connsiteY139" fmla="*/ 1045291 h 2648903"/>
              <a:gd name="connsiteX140" fmla="*/ 3138985 w 3821373"/>
              <a:gd name="connsiteY140" fmla="*/ 1134001 h 2648903"/>
              <a:gd name="connsiteX141" fmla="*/ 3125337 w 3821373"/>
              <a:gd name="connsiteY141" fmla="*/ 1161297 h 2648903"/>
              <a:gd name="connsiteX142" fmla="*/ 3104865 w 3821373"/>
              <a:gd name="connsiteY142" fmla="*/ 1522962 h 2648903"/>
              <a:gd name="connsiteX143" fmla="*/ 3084394 w 3821373"/>
              <a:gd name="connsiteY143" fmla="*/ 1563906 h 2648903"/>
              <a:gd name="connsiteX144" fmla="*/ 3063922 w 3821373"/>
              <a:gd name="connsiteY144" fmla="*/ 1604849 h 2648903"/>
              <a:gd name="connsiteX145" fmla="*/ 3036627 w 3821373"/>
              <a:gd name="connsiteY145" fmla="*/ 1611673 h 2648903"/>
              <a:gd name="connsiteX146" fmla="*/ 2995683 w 3821373"/>
              <a:gd name="connsiteY146" fmla="*/ 1632145 h 2648903"/>
              <a:gd name="connsiteX147" fmla="*/ 2879677 w 3821373"/>
              <a:gd name="connsiteY147" fmla="*/ 1625321 h 2648903"/>
              <a:gd name="connsiteX148" fmla="*/ 2736376 w 3821373"/>
              <a:gd name="connsiteY148" fmla="*/ 1618497 h 2648903"/>
              <a:gd name="connsiteX149" fmla="*/ 2709080 w 3821373"/>
              <a:gd name="connsiteY149" fmla="*/ 1611673 h 2648903"/>
              <a:gd name="connsiteX150" fmla="*/ 2627194 w 3821373"/>
              <a:gd name="connsiteY150" fmla="*/ 1598025 h 2648903"/>
              <a:gd name="connsiteX151" fmla="*/ 2579427 w 3821373"/>
              <a:gd name="connsiteY151" fmla="*/ 1577554 h 2648903"/>
              <a:gd name="connsiteX152" fmla="*/ 2558955 w 3821373"/>
              <a:gd name="connsiteY152" fmla="*/ 1570730 h 2648903"/>
              <a:gd name="connsiteX153" fmla="*/ 2538483 w 3821373"/>
              <a:gd name="connsiteY153" fmla="*/ 1557082 h 2648903"/>
              <a:gd name="connsiteX154" fmla="*/ 2518012 w 3821373"/>
              <a:gd name="connsiteY154" fmla="*/ 1550258 h 2648903"/>
              <a:gd name="connsiteX155" fmla="*/ 2470245 w 3821373"/>
              <a:gd name="connsiteY155" fmla="*/ 1529786 h 2648903"/>
              <a:gd name="connsiteX156" fmla="*/ 2272352 w 3821373"/>
              <a:gd name="connsiteY156" fmla="*/ 1543434 h 2648903"/>
              <a:gd name="connsiteX157" fmla="*/ 2204113 w 3821373"/>
              <a:gd name="connsiteY157" fmla="*/ 1550258 h 2648903"/>
              <a:gd name="connsiteX158" fmla="*/ 2074459 w 3821373"/>
              <a:gd name="connsiteY158" fmla="*/ 1570730 h 2648903"/>
              <a:gd name="connsiteX159" fmla="*/ 2047164 w 3821373"/>
              <a:gd name="connsiteY159" fmla="*/ 1584377 h 2648903"/>
              <a:gd name="connsiteX160" fmla="*/ 2026692 w 3821373"/>
              <a:gd name="connsiteY160" fmla="*/ 1591201 h 2648903"/>
              <a:gd name="connsiteX161" fmla="*/ 1985749 w 3821373"/>
              <a:gd name="connsiteY161" fmla="*/ 1611673 h 2648903"/>
              <a:gd name="connsiteX162" fmla="*/ 1944806 w 3821373"/>
              <a:gd name="connsiteY162" fmla="*/ 1638968 h 2648903"/>
              <a:gd name="connsiteX163" fmla="*/ 1924334 w 3821373"/>
              <a:gd name="connsiteY163" fmla="*/ 1652616 h 2648903"/>
              <a:gd name="connsiteX164" fmla="*/ 1876567 w 3821373"/>
              <a:gd name="connsiteY164" fmla="*/ 1673088 h 2648903"/>
              <a:gd name="connsiteX165" fmla="*/ 1856095 w 3821373"/>
              <a:gd name="connsiteY165" fmla="*/ 1693559 h 2648903"/>
              <a:gd name="connsiteX166" fmla="*/ 1835624 w 3821373"/>
              <a:gd name="connsiteY166" fmla="*/ 1700383 h 2648903"/>
              <a:gd name="connsiteX167" fmla="*/ 1794680 w 3821373"/>
              <a:gd name="connsiteY167" fmla="*/ 1720855 h 2648903"/>
              <a:gd name="connsiteX168" fmla="*/ 1781033 w 3821373"/>
              <a:gd name="connsiteY168" fmla="*/ 1741327 h 2648903"/>
              <a:gd name="connsiteX169" fmla="*/ 1760561 w 3821373"/>
              <a:gd name="connsiteY169" fmla="*/ 1748151 h 2648903"/>
              <a:gd name="connsiteX170" fmla="*/ 1740089 w 3821373"/>
              <a:gd name="connsiteY170" fmla="*/ 1761798 h 2648903"/>
              <a:gd name="connsiteX171" fmla="*/ 1719618 w 3821373"/>
              <a:gd name="connsiteY171" fmla="*/ 1768622 h 2648903"/>
              <a:gd name="connsiteX172" fmla="*/ 1678674 w 3821373"/>
              <a:gd name="connsiteY172" fmla="*/ 1789094 h 2648903"/>
              <a:gd name="connsiteX173" fmla="*/ 1637731 w 3821373"/>
              <a:gd name="connsiteY173" fmla="*/ 1809565 h 2648903"/>
              <a:gd name="connsiteX174" fmla="*/ 1617259 w 3821373"/>
              <a:gd name="connsiteY174" fmla="*/ 1823213 h 2648903"/>
              <a:gd name="connsiteX175" fmla="*/ 1576316 w 3821373"/>
              <a:gd name="connsiteY175" fmla="*/ 1836861 h 2648903"/>
              <a:gd name="connsiteX176" fmla="*/ 1549021 w 3821373"/>
              <a:gd name="connsiteY176" fmla="*/ 1850509 h 2648903"/>
              <a:gd name="connsiteX177" fmla="*/ 1521725 w 3821373"/>
              <a:gd name="connsiteY177" fmla="*/ 1857333 h 2648903"/>
              <a:gd name="connsiteX178" fmla="*/ 1487606 w 3821373"/>
              <a:gd name="connsiteY178" fmla="*/ 1870980 h 2648903"/>
              <a:gd name="connsiteX179" fmla="*/ 1467134 w 3821373"/>
              <a:gd name="connsiteY179" fmla="*/ 1877804 h 2648903"/>
              <a:gd name="connsiteX180" fmla="*/ 1446662 w 3821373"/>
              <a:gd name="connsiteY180" fmla="*/ 1891452 h 2648903"/>
              <a:gd name="connsiteX181" fmla="*/ 1426191 w 3821373"/>
              <a:gd name="connsiteY181" fmla="*/ 1898276 h 2648903"/>
              <a:gd name="connsiteX182" fmla="*/ 1405719 w 3821373"/>
              <a:gd name="connsiteY182" fmla="*/ 1911924 h 2648903"/>
              <a:gd name="connsiteX183" fmla="*/ 1385248 w 3821373"/>
              <a:gd name="connsiteY183" fmla="*/ 1918748 h 2648903"/>
              <a:gd name="connsiteX184" fmla="*/ 1357952 w 3821373"/>
              <a:gd name="connsiteY184" fmla="*/ 1932395 h 2648903"/>
              <a:gd name="connsiteX185" fmla="*/ 1317009 w 3821373"/>
              <a:gd name="connsiteY185" fmla="*/ 1959691 h 2648903"/>
              <a:gd name="connsiteX186" fmla="*/ 1276065 w 3821373"/>
              <a:gd name="connsiteY186" fmla="*/ 1986986 h 2648903"/>
              <a:gd name="connsiteX187" fmla="*/ 1255594 w 3821373"/>
              <a:gd name="connsiteY187" fmla="*/ 2000634 h 2648903"/>
              <a:gd name="connsiteX188" fmla="*/ 1228298 w 3821373"/>
              <a:gd name="connsiteY188" fmla="*/ 2041577 h 2648903"/>
              <a:gd name="connsiteX189" fmla="*/ 1207827 w 3821373"/>
              <a:gd name="connsiteY189" fmla="*/ 2048401 h 2648903"/>
              <a:gd name="connsiteX190" fmla="*/ 1187355 w 3821373"/>
              <a:gd name="connsiteY190" fmla="*/ 2089345 h 2648903"/>
              <a:gd name="connsiteX191" fmla="*/ 1180531 w 3821373"/>
              <a:gd name="connsiteY191" fmla="*/ 2109816 h 2648903"/>
              <a:gd name="connsiteX192" fmla="*/ 1160059 w 3821373"/>
              <a:gd name="connsiteY192" fmla="*/ 2150759 h 2648903"/>
              <a:gd name="connsiteX193" fmla="*/ 1139588 w 3821373"/>
              <a:gd name="connsiteY193" fmla="*/ 2416891 h 2648903"/>
              <a:gd name="connsiteX194" fmla="*/ 1132764 w 3821373"/>
              <a:gd name="connsiteY194" fmla="*/ 2519249 h 2648903"/>
              <a:gd name="connsiteX195" fmla="*/ 1119116 w 3821373"/>
              <a:gd name="connsiteY195" fmla="*/ 2546545 h 2648903"/>
              <a:gd name="connsiteX196" fmla="*/ 1098645 w 3821373"/>
              <a:gd name="connsiteY196" fmla="*/ 2587488 h 2648903"/>
              <a:gd name="connsiteX197" fmla="*/ 1091821 w 3821373"/>
              <a:gd name="connsiteY197" fmla="*/ 2607959 h 2648903"/>
              <a:gd name="connsiteX198" fmla="*/ 1071349 w 3821373"/>
              <a:gd name="connsiteY198" fmla="*/ 2648903 h 2648903"/>
              <a:gd name="connsiteX199" fmla="*/ 1030406 w 3821373"/>
              <a:gd name="connsiteY199" fmla="*/ 2635255 h 2648903"/>
              <a:gd name="connsiteX200" fmla="*/ 996286 w 3821373"/>
              <a:gd name="connsiteY200" fmla="*/ 2621607 h 2648903"/>
              <a:gd name="connsiteX201" fmla="*/ 968991 w 3821373"/>
              <a:gd name="connsiteY201" fmla="*/ 2614783 h 2648903"/>
              <a:gd name="connsiteX202" fmla="*/ 941695 w 3821373"/>
              <a:gd name="connsiteY202" fmla="*/ 2601136 h 2648903"/>
              <a:gd name="connsiteX203" fmla="*/ 921224 w 3821373"/>
              <a:gd name="connsiteY203" fmla="*/ 2594312 h 2648903"/>
              <a:gd name="connsiteX204" fmla="*/ 900752 w 3821373"/>
              <a:gd name="connsiteY204" fmla="*/ 2580664 h 2648903"/>
              <a:gd name="connsiteX205" fmla="*/ 866633 w 3821373"/>
              <a:gd name="connsiteY205" fmla="*/ 2573840 h 2648903"/>
              <a:gd name="connsiteX206" fmla="*/ 839337 w 3821373"/>
              <a:gd name="connsiteY206" fmla="*/ 2560192 h 2648903"/>
              <a:gd name="connsiteX207" fmla="*/ 798394 w 3821373"/>
              <a:gd name="connsiteY207" fmla="*/ 2546545 h 2648903"/>
              <a:gd name="connsiteX208" fmla="*/ 771098 w 3821373"/>
              <a:gd name="connsiteY20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236991 w 3821373"/>
              <a:gd name="connsiteY29" fmla="*/ 1770845 h 2648903"/>
              <a:gd name="connsiteX30" fmla="*/ 496031 w 3821373"/>
              <a:gd name="connsiteY30" fmla="*/ 1769711 h 2648903"/>
              <a:gd name="connsiteX31" fmla="*/ 1114471 w 3821373"/>
              <a:gd name="connsiteY31" fmla="*/ 1683646 h 2648903"/>
              <a:gd name="connsiteX32" fmla="*/ 1364776 w 3821373"/>
              <a:gd name="connsiteY32" fmla="*/ 1495667 h 2648903"/>
              <a:gd name="connsiteX33" fmla="*/ 1378424 w 3821373"/>
              <a:gd name="connsiteY33" fmla="*/ 1447900 h 2648903"/>
              <a:gd name="connsiteX34" fmla="*/ 1398895 w 3821373"/>
              <a:gd name="connsiteY34" fmla="*/ 1325070 h 2648903"/>
              <a:gd name="connsiteX35" fmla="*/ 1405719 w 3821373"/>
              <a:gd name="connsiteY35" fmla="*/ 1270479 h 2648903"/>
              <a:gd name="connsiteX36" fmla="*/ 1419367 w 3821373"/>
              <a:gd name="connsiteY36" fmla="*/ 1236359 h 2648903"/>
              <a:gd name="connsiteX37" fmla="*/ 1439839 w 3821373"/>
              <a:gd name="connsiteY37" fmla="*/ 1188592 h 2648903"/>
              <a:gd name="connsiteX38" fmla="*/ 1467134 w 3821373"/>
              <a:gd name="connsiteY38" fmla="*/ 1147649 h 2648903"/>
              <a:gd name="connsiteX39" fmla="*/ 1494430 w 3821373"/>
              <a:gd name="connsiteY39" fmla="*/ 1106706 h 2648903"/>
              <a:gd name="connsiteX40" fmla="*/ 1508077 w 3821373"/>
              <a:gd name="connsiteY40" fmla="*/ 1086234 h 2648903"/>
              <a:gd name="connsiteX41" fmla="*/ 1528549 w 3821373"/>
              <a:gd name="connsiteY41" fmla="*/ 1072586 h 2648903"/>
              <a:gd name="connsiteX42" fmla="*/ 1535373 w 3821373"/>
              <a:gd name="connsiteY42" fmla="*/ 1052115 h 2648903"/>
              <a:gd name="connsiteX43" fmla="*/ 1569492 w 3821373"/>
              <a:gd name="connsiteY43" fmla="*/ 1011171 h 2648903"/>
              <a:gd name="connsiteX44" fmla="*/ 1576316 w 3821373"/>
              <a:gd name="connsiteY44" fmla="*/ 990700 h 2648903"/>
              <a:gd name="connsiteX45" fmla="*/ 1603612 w 3821373"/>
              <a:gd name="connsiteY45" fmla="*/ 949756 h 2648903"/>
              <a:gd name="connsiteX46" fmla="*/ 1617259 w 3821373"/>
              <a:gd name="connsiteY46" fmla="*/ 929285 h 2648903"/>
              <a:gd name="connsiteX47" fmla="*/ 1637731 w 3821373"/>
              <a:gd name="connsiteY47" fmla="*/ 908813 h 2648903"/>
              <a:gd name="connsiteX48" fmla="*/ 1644555 w 3821373"/>
              <a:gd name="connsiteY48" fmla="*/ 888342 h 2648903"/>
              <a:gd name="connsiteX49" fmla="*/ 1658203 w 3821373"/>
              <a:gd name="connsiteY49" fmla="*/ 861046 h 2648903"/>
              <a:gd name="connsiteX50" fmla="*/ 1665027 w 3821373"/>
              <a:gd name="connsiteY50" fmla="*/ 820103 h 2648903"/>
              <a:gd name="connsiteX51" fmla="*/ 1651379 w 3821373"/>
              <a:gd name="connsiteY51" fmla="*/ 540324 h 2648903"/>
              <a:gd name="connsiteX52" fmla="*/ 1610436 w 3821373"/>
              <a:gd name="connsiteY52" fmla="*/ 553971 h 2648903"/>
              <a:gd name="connsiteX53" fmla="*/ 1610436 w 3821373"/>
              <a:gd name="connsiteY53" fmla="*/ 431142 h 2648903"/>
              <a:gd name="connsiteX54" fmla="*/ 1583140 w 3821373"/>
              <a:gd name="connsiteY54" fmla="*/ 424318 h 2648903"/>
              <a:gd name="connsiteX55" fmla="*/ 1562668 w 3821373"/>
              <a:gd name="connsiteY55" fmla="*/ 410670 h 2648903"/>
              <a:gd name="connsiteX56" fmla="*/ 1521725 w 3821373"/>
              <a:gd name="connsiteY56" fmla="*/ 397022 h 2648903"/>
              <a:gd name="connsiteX57" fmla="*/ 1501254 w 3821373"/>
              <a:gd name="connsiteY57" fmla="*/ 356079 h 2648903"/>
              <a:gd name="connsiteX58" fmla="*/ 1473958 w 3821373"/>
              <a:gd name="connsiteY58" fmla="*/ 294664 h 2648903"/>
              <a:gd name="connsiteX59" fmla="*/ 1453486 w 3821373"/>
              <a:gd name="connsiteY59" fmla="*/ 287840 h 2648903"/>
              <a:gd name="connsiteX60" fmla="*/ 1446662 w 3821373"/>
              <a:gd name="connsiteY60" fmla="*/ 267368 h 2648903"/>
              <a:gd name="connsiteX61" fmla="*/ 1433015 w 3821373"/>
              <a:gd name="connsiteY61" fmla="*/ 233249 h 2648903"/>
              <a:gd name="connsiteX62" fmla="*/ 1460310 w 3821373"/>
              <a:gd name="connsiteY62" fmla="*/ 103595 h 2648903"/>
              <a:gd name="connsiteX63" fmla="*/ 1487606 w 3821373"/>
              <a:gd name="connsiteY63" fmla="*/ 96771 h 2648903"/>
              <a:gd name="connsiteX64" fmla="*/ 1508077 w 3821373"/>
              <a:gd name="connsiteY64" fmla="*/ 83124 h 2648903"/>
              <a:gd name="connsiteX65" fmla="*/ 1528549 w 3821373"/>
              <a:gd name="connsiteY65" fmla="*/ 76300 h 2648903"/>
              <a:gd name="connsiteX66" fmla="*/ 1555845 w 3821373"/>
              <a:gd name="connsiteY66" fmla="*/ 62652 h 2648903"/>
              <a:gd name="connsiteX67" fmla="*/ 1658203 w 3821373"/>
              <a:gd name="connsiteY67" fmla="*/ 69476 h 2648903"/>
              <a:gd name="connsiteX68" fmla="*/ 1705970 w 3821373"/>
              <a:gd name="connsiteY68" fmla="*/ 83124 h 2648903"/>
              <a:gd name="connsiteX69" fmla="*/ 1753737 w 3821373"/>
              <a:gd name="connsiteY69" fmla="*/ 89948 h 2648903"/>
              <a:gd name="connsiteX70" fmla="*/ 1821976 w 3821373"/>
              <a:gd name="connsiteY70" fmla="*/ 110419 h 2648903"/>
              <a:gd name="connsiteX71" fmla="*/ 1903862 w 3821373"/>
              <a:gd name="connsiteY71" fmla="*/ 130891 h 2648903"/>
              <a:gd name="connsiteX72" fmla="*/ 2033516 w 3821373"/>
              <a:gd name="connsiteY72" fmla="*/ 137715 h 2648903"/>
              <a:gd name="connsiteX73" fmla="*/ 2374710 w 3821373"/>
              <a:gd name="connsiteY73" fmla="*/ 130891 h 2648903"/>
              <a:gd name="connsiteX74" fmla="*/ 2402006 w 3821373"/>
              <a:gd name="connsiteY74" fmla="*/ 117243 h 2648903"/>
              <a:gd name="connsiteX75" fmla="*/ 2422477 w 3821373"/>
              <a:gd name="connsiteY75" fmla="*/ 110419 h 2648903"/>
              <a:gd name="connsiteX76" fmla="*/ 2463421 w 3821373"/>
              <a:gd name="connsiteY76" fmla="*/ 89948 h 2648903"/>
              <a:gd name="connsiteX77" fmla="*/ 2504364 w 3821373"/>
              <a:gd name="connsiteY77" fmla="*/ 69476 h 2648903"/>
              <a:gd name="connsiteX78" fmla="*/ 2524836 w 3821373"/>
              <a:gd name="connsiteY78" fmla="*/ 55828 h 2648903"/>
              <a:gd name="connsiteX79" fmla="*/ 2545307 w 3821373"/>
              <a:gd name="connsiteY79" fmla="*/ 49004 h 2648903"/>
              <a:gd name="connsiteX80" fmla="*/ 2586251 w 3821373"/>
              <a:gd name="connsiteY80" fmla="*/ 28533 h 2648903"/>
              <a:gd name="connsiteX81" fmla="*/ 2613546 w 3821373"/>
              <a:gd name="connsiteY81" fmla="*/ 8061 h 2648903"/>
              <a:gd name="connsiteX82" fmla="*/ 2722728 w 3821373"/>
              <a:gd name="connsiteY82" fmla="*/ 8061 h 2648903"/>
              <a:gd name="connsiteX83" fmla="*/ 2763671 w 3821373"/>
              <a:gd name="connsiteY83" fmla="*/ 42180 h 2648903"/>
              <a:gd name="connsiteX84" fmla="*/ 2784143 w 3821373"/>
              <a:gd name="connsiteY84" fmla="*/ 49004 h 2648903"/>
              <a:gd name="connsiteX85" fmla="*/ 2811439 w 3821373"/>
              <a:gd name="connsiteY85" fmla="*/ 83124 h 2648903"/>
              <a:gd name="connsiteX86" fmla="*/ 2825086 w 3821373"/>
              <a:gd name="connsiteY86" fmla="*/ 103595 h 2648903"/>
              <a:gd name="connsiteX87" fmla="*/ 2831910 w 3821373"/>
              <a:gd name="connsiteY87" fmla="*/ 124067 h 2648903"/>
              <a:gd name="connsiteX88" fmla="*/ 2852382 w 3821373"/>
              <a:gd name="connsiteY88" fmla="*/ 130891 h 2648903"/>
              <a:gd name="connsiteX89" fmla="*/ 2859206 w 3821373"/>
              <a:gd name="connsiteY89" fmla="*/ 151362 h 2648903"/>
              <a:gd name="connsiteX90" fmla="*/ 2879677 w 3821373"/>
              <a:gd name="connsiteY90" fmla="*/ 158186 h 2648903"/>
              <a:gd name="connsiteX91" fmla="*/ 2920621 w 3821373"/>
              <a:gd name="connsiteY91" fmla="*/ 178658 h 2648903"/>
              <a:gd name="connsiteX92" fmla="*/ 2941092 w 3821373"/>
              <a:gd name="connsiteY92" fmla="*/ 192306 h 2648903"/>
              <a:gd name="connsiteX93" fmla="*/ 2961564 w 3821373"/>
              <a:gd name="connsiteY93" fmla="*/ 199130 h 2648903"/>
              <a:gd name="connsiteX94" fmla="*/ 2968388 w 3821373"/>
              <a:gd name="connsiteY94" fmla="*/ 219601 h 2648903"/>
              <a:gd name="connsiteX95" fmla="*/ 3002507 w 3821373"/>
              <a:gd name="connsiteY95" fmla="*/ 233249 h 2648903"/>
              <a:gd name="connsiteX96" fmla="*/ 3043451 w 3821373"/>
              <a:gd name="connsiteY96" fmla="*/ 246897 h 2648903"/>
              <a:gd name="connsiteX97" fmla="*/ 3070746 w 3821373"/>
              <a:gd name="connsiteY97" fmla="*/ 287840 h 2648903"/>
              <a:gd name="connsiteX98" fmla="*/ 3098042 w 3821373"/>
              <a:gd name="connsiteY98" fmla="*/ 301488 h 2648903"/>
              <a:gd name="connsiteX99" fmla="*/ 3118513 w 3821373"/>
              <a:gd name="connsiteY99" fmla="*/ 308312 h 2648903"/>
              <a:gd name="connsiteX100" fmla="*/ 3159457 w 3821373"/>
              <a:gd name="connsiteY100" fmla="*/ 328783 h 2648903"/>
              <a:gd name="connsiteX101" fmla="*/ 3179928 w 3821373"/>
              <a:gd name="connsiteY101" fmla="*/ 342431 h 2648903"/>
              <a:gd name="connsiteX102" fmla="*/ 3220871 w 3821373"/>
              <a:gd name="connsiteY102" fmla="*/ 356079 h 2648903"/>
              <a:gd name="connsiteX103" fmla="*/ 3241343 w 3821373"/>
              <a:gd name="connsiteY103" fmla="*/ 369727 h 2648903"/>
              <a:gd name="connsiteX104" fmla="*/ 3282286 w 3821373"/>
              <a:gd name="connsiteY104" fmla="*/ 390198 h 2648903"/>
              <a:gd name="connsiteX105" fmla="*/ 3289110 w 3821373"/>
              <a:gd name="connsiteY105" fmla="*/ 410670 h 2648903"/>
              <a:gd name="connsiteX106" fmla="*/ 3309582 w 3821373"/>
              <a:gd name="connsiteY106" fmla="*/ 417494 h 2648903"/>
              <a:gd name="connsiteX107" fmla="*/ 3350525 w 3821373"/>
              <a:gd name="connsiteY107" fmla="*/ 437965 h 2648903"/>
              <a:gd name="connsiteX108" fmla="*/ 3357349 w 3821373"/>
              <a:gd name="connsiteY108" fmla="*/ 458437 h 2648903"/>
              <a:gd name="connsiteX109" fmla="*/ 3377821 w 3821373"/>
              <a:gd name="connsiteY109" fmla="*/ 465261 h 2648903"/>
              <a:gd name="connsiteX110" fmla="*/ 3398292 w 3821373"/>
              <a:gd name="connsiteY110" fmla="*/ 478909 h 2648903"/>
              <a:gd name="connsiteX111" fmla="*/ 3418764 w 3821373"/>
              <a:gd name="connsiteY111" fmla="*/ 485733 h 2648903"/>
              <a:gd name="connsiteX112" fmla="*/ 3439236 w 3821373"/>
              <a:gd name="connsiteY112" fmla="*/ 499380 h 2648903"/>
              <a:gd name="connsiteX113" fmla="*/ 3459707 w 3821373"/>
              <a:gd name="connsiteY113" fmla="*/ 506204 h 2648903"/>
              <a:gd name="connsiteX114" fmla="*/ 3500651 w 3821373"/>
              <a:gd name="connsiteY114" fmla="*/ 526676 h 2648903"/>
              <a:gd name="connsiteX115" fmla="*/ 3514298 w 3821373"/>
              <a:gd name="connsiteY115" fmla="*/ 547148 h 2648903"/>
              <a:gd name="connsiteX116" fmla="*/ 3589361 w 3821373"/>
              <a:gd name="connsiteY116" fmla="*/ 567619 h 2648903"/>
              <a:gd name="connsiteX117" fmla="*/ 3609833 w 3821373"/>
              <a:gd name="connsiteY117" fmla="*/ 581267 h 2648903"/>
              <a:gd name="connsiteX118" fmla="*/ 3759958 w 3821373"/>
              <a:gd name="connsiteY118" fmla="*/ 594915 h 2648903"/>
              <a:gd name="connsiteX119" fmla="*/ 3780430 w 3821373"/>
              <a:gd name="connsiteY119" fmla="*/ 608562 h 2648903"/>
              <a:gd name="connsiteX120" fmla="*/ 3800901 w 3821373"/>
              <a:gd name="connsiteY120" fmla="*/ 615386 h 2648903"/>
              <a:gd name="connsiteX121" fmla="*/ 3807725 w 3821373"/>
              <a:gd name="connsiteY121" fmla="*/ 635858 h 2648903"/>
              <a:gd name="connsiteX122" fmla="*/ 3821373 w 3821373"/>
              <a:gd name="connsiteY122" fmla="*/ 656330 h 2648903"/>
              <a:gd name="connsiteX123" fmla="*/ 3807725 w 3821373"/>
              <a:gd name="connsiteY123" fmla="*/ 697273 h 2648903"/>
              <a:gd name="connsiteX124" fmla="*/ 3787254 w 3821373"/>
              <a:gd name="connsiteY124" fmla="*/ 717745 h 2648903"/>
              <a:gd name="connsiteX125" fmla="*/ 3766782 w 3821373"/>
              <a:gd name="connsiteY125" fmla="*/ 724568 h 2648903"/>
              <a:gd name="connsiteX126" fmla="*/ 3568889 w 3821373"/>
              <a:gd name="connsiteY126" fmla="*/ 738216 h 2648903"/>
              <a:gd name="connsiteX127" fmla="*/ 3493827 w 3821373"/>
              <a:gd name="connsiteY127" fmla="*/ 745040 h 2648903"/>
              <a:gd name="connsiteX128" fmla="*/ 3384645 w 3821373"/>
              <a:gd name="connsiteY128" fmla="*/ 765512 h 2648903"/>
              <a:gd name="connsiteX129" fmla="*/ 3364173 w 3821373"/>
              <a:gd name="connsiteY129" fmla="*/ 779159 h 2648903"/>
              <a:gd name="connsiteX130" fmla="*/ 3343701 w 3821373"/>
              <a:gd name="connsiteY130" fmla="*/ 785983 h 2648903"/>
              <a:gd name="connsiteX131" fmla="*/ 3323230 w 3821373"/>
              <a:gd name="connsiteY131" fmla="*/ 799631 h 2648903"/>
              <a:gd name="connsiteX132" fmla="*/ 3275462 w 3821373"/>
              <a:gd name="connsiteY132" fmla="*/ 813279 h 2648903"/>
              <a:gd name="connsiteX133" fmla="*/ 3254991 w 3821373"/>
              <a:gd name="connsiteY133" fmla="*/ 854222 h 2648903"/>
              <a:gd name="connsiteX134" fmla="*/ 3234519 w 3821373"/>
              <a:gd name="connsiteY134" fmla="*/ 895165 h 2648903"/>
              <a:gd name="connsiteX135" fmla="*/ 3214048 w 3821373"/>
              <a:gd name="connsiteY135" fmla="*/ 936109 h 2648903"/>
              <a:gd name="connsiteX136" fmla="*/ 3207224 w 3821373"/>
              <a:gd name="connsiteY136" fmla="*/ 956580 h 2648903"/>
              <a:gd name="connsiteX137" fmla="*/ 3193576 w 3821373"/>
              <a:gd name="connsiteY137" fmla="*/ 977052 h 2648903"/>
              <a:gd name="connsiteX138" fmla="*/ 3179928 w 3821373"/>
              <a:gd name="connsiteY138" fmla="*/ 1017995 h 2648903"/>
              <a:gd name="connsiteX139" fmla="*/ 3166280 w 3821373"/>
              <a:gd name="connsiteY139" fmla="*/ 1045291 h 2648903"/>
              <a:gd name="connsiteX140" fmla="*/ 3138985 w 3821373"/>
              <a:gd name="connsiteY140" fmla="*/ 1134001 h 2648903"/>
              <a:gd name="connsiteX141" fmla="*/ 3125337 w 3821373"/>
              <a:gd name="connsiteY141" fmla="*/ 1161297 h 2648903"/>
              <a:gd name="connsiteX142" fmla="*/ 3104865 w 3821373"/>
              <a:gd name="connsiteY142" fmla="*/ 1522962 h 2648903"/>
              <a:gd name="connsiteX143" fmla="*/ 3084394 w 3821373"/>
              <a:gd name="connsiteY143" fmla="*/ 1563906 h 2648903"/>
              <a:gd name="connsiteX144" fmla="*/ 3063922 w 3821373"/>
              <a:gd name="connsiteY144" fmla="*/ 1604849 h 2648903"/>
              <a:gd name="connsiteX145" fmla="*/ 3036627 w 3821373"/>
              <a:gd name="connsiteY145" fmla="*/ 1611673 h 2648903"/>
              <a:gd name="connsiteX146" fmla="*/ 2995683 w 3821373"/>
              <a:gd name="connsiteY146" fmla="*/ 1632145 h 2648903"/>
              <a:gd name="connsiteX147" fmla="*/ 2879677 w 3821373"/>
              <a:gd name="connsiteY147" fmla="*/ 1625321 h 2648903"/>
              <a:gd name="connsiteX148" fmla="*/ 2736376 w 3821373"/>
              <a:gd name="connsiteY148" fmla="*/ 1618497 h 2648903"/>
              <a:gd name="connsiteX149" fmla="*/ 2709080 w 3821373"/>
              <a:gd name="connsiteY149" fmla="*/ 1611673 h 2648903"/>
              <a:gd name="connsiteX150" fmla="*/ 2627194 w 3821373"/>
              <a:gd name="connsiteY150" fmla="*/ 1598025 h 2648903"/>
              <a:gd name="connsiteX151" fmla="*/ 2579427 w 3821373"/>
              <a:gd name="connsiteY151" fmla="*/ 1577554 h 2648903"/>
              <a:gd name="connsiteX152" fmla="*/ 2558955 w 3821373"/>
              <a:gd name="connsiteY152" fmla="*/ 1570730 h 2648903"/>
              <a:gd name="connsiteX153" fmla="*/ 2538483 w 3821373"/>
              <a:gd name="connsiteY153" fmla="*/ 1557082 h 2648903"/>
              <a:gd name="connsiteX154" fmla="*/ 2518012 w 3821373"/>
              <a:gd name="connsiteY154" fmla="*/ 1550258 h 2648903"/>
              <a:gd name="connsiteX155" fmla="*/ 2470245 w 3821373"/>
              <a:gd name="connsiteY155" fmla="*/ 1529786 h 2648903"/>
              <a:gd name="connsiteX156" fmla="*/ 2272352 w 3821373"/>
              <a:gd name="connsiteY156" fmla="*/ 1543434 h 2648903"/>
              <a:gd name="connsiteX157" fmla="*/ 2204113 w 3821373"/>
              <a:gd name="connsiteY157" fmla="*/ 1550258 h 2648903"/>
              <a:gd name="connsiteX158" fmla="*/ 2074459 w 3821373"/>
              <a:gd name="connsiteY158" fmla="*/ 1570730 h 2648903"/>
              <a:gd name="connsiteX159" fmla="*/ 2047164 w 3821373"/>
              <a:gd name="connsiteY159" fmla="*/ 1584377 h 2648903"/>
              <a:gd name="connsiteX160" fmla="*/ 2026692 w 3821373"/>
              <a:gd name="connsiteY160" fmla="*/ 1591201 h 2648903"/>
              <a:gd name="connsiteX161" fmla="*/ 1985749 w 3821373"/>
              <a:gd name="connsiteY161" fmla="*/ 1611673 h 2648903"/>
              <a:gd name="connsiteX162" fmla="*/ 1944806 w 3821373"/>
              <a:gd name="connsiteY162" fmla="*/ 1638968 h 2648903"/>
              <a:gd name="connsiteX163" fmla="*/ 1924334 w 3821373"/>
              <a:gd name="connsiteY163" fmla="*/ 1652616 h 2648903"/>
              <a:gd name="connsiteX164" fmla="*/ 1876567 w 3821373"/>
              <a:gd name="connsiteY164" fmla="*/ 1673088 h 2648903"/>
              <a:gd name="connsiteX165" fmla="*/ 1856095 w 3821373"/>
              <a:gd name="connsiteY165" fmla="*/ 1693559 h 2648903"/>
              <a:gd name="connsiteX166" fmla="*/ 1835624 w 3821373"/>
              <a:gd name="connsiteY166" fmla="*/ 1700383 h 2648903"/>
              <a:gd name="connsiteX167" fmla="*/ 1794680 w 3821373"/>
              <a:gd name="connsiteY167" fmla="*/ 1720855 h 2648903"/>
              <a:gd name="connsiteX168" fmla="*/ 1781033 w 3821373"/>
              <a:gd name="connsiteY168" fmla="*/ 1741327 h 2648903"/>
              <a:gd name="connsiteX169" fmla="*/ 1760561 w 3821373"/>
              <a:gd name="connsiteY169" fmla="*/ 1748151 h 2648903"/>
              <a:gd name="connsiteX170" fmla="*/ 1740089 w 3821373"/>
              <a:gd name="connsiteY170" fmla="*/ 1761798 h 2648903"/>
              <a:gd name="connsiteX171" fmla="*/ 1719618 w 3821373"/>
              <a:gd name="connsiteY171" fmla="*/ 1768622 h 2648903"/>
              <a:gd name="connsiteX172" fmla="*/ 1678674 w 3821373"/>
              <a:gd name="connsiteY172" fmla="*/ 1789094 h 2648903"/>
              <a:gd name="connsiteX173" fmla="*/ 1637731 w 3821373"/>
              <a:gd name="connsiteY173" fmla="*/ 1809565 h 2648903"/>
              <a:gd name="connsiteX174" fmla="*/ 1617259 w 3821373"/>
              <a:gd name="connsiteY174" fmla="*/ 1823213 h 2648903"/>
              <a:gd name="connsiteX175" fmla="*/ 1576316 w 3821373"/>
              <a:gd name="connsiteY175" fmla="*/ 1836861 h 2648903"/>
              <a:gd name="connsiteX176" fmla="*/ 1549021 w 3821373"/>
              <a:gd name="connsiteY176" fmla="*/ 1850509 h 2648903"/>
              <a:gd name="connsiteX177" fmla="*/ 1521725 w 3821373"/>
              <a:gd name="connsiteY177" fmla="*/ 1857333 h 2648903"/>
              <a:gd name="connsiteX178" fmla="*/ 1487606 w 3821373"/>
              <a:gd name="connsiteY178" fmla="*/ 1870980 h 2648903"/>
              <a:gd name="connsiteX179" fmla="*/ 1467134 w 3821373"/>
              <a:gd name="connsiteY179" fmla="*/ 1877804 h 2648903"/>
              <a:gd name="connsiteX180" fmla="*/ 1446662 w 3821373"/>
              <a:gd name="connsiteY180" fmla="*/ 1891452 h 2648903"/>
              <a:gd name="connsiteX181" fmla="*/ 1426191 w 3821373"/>
              <a:gd name="connsiteY181" fmla="*/ 1898276 h 2648903"/>
              <a:gd name="connsiteX182" fmla="*/ 1405719 w 3821373"/>
              <a:gd name="connsiteY182" fmla="*/ 1911924 h 2648903"/>
              <a:gd name="connsiteX183" fmla="*/ 1385248 w 3821373"/>
              <a:gd name="connsiteY183" fmla="*/ 1918748 h 2648903"/>
              <a:gd name="connsiteX184" fmla="*/ 1357952 w 3821373"/>
              <a:gd name="connsiteY184" fmla="*/ 1932395 h 2648903"/>
              <a:gd name="connsiteX185" fmla="*/ 1317009 w 3821373"/>
              <a:gd name="connsiteY185" fmla="*/ 1959691 h 2648903"/>
              <a:gd name="connsiteX186" fmla="*/ 1276065 w 3821373"/>
              <a:gd name="connsiteY186" fmla="*/ 1986986 h 2648903"/>
              <a:gd name="connsiteX187" fmla="*/ 1255594 w 3821373"/>
              <a:gd name="connsiteY187" fmla="*/ 2000634 h 2648903"/>
              <a:gd name="connsiteX188" fmla="*/ 1228298 w 3821373"/>
              <a:gd name="connsiteY188" fmla="*/ 2041577 h 2648903"/>
              <a:gd name="connsiteX189" fmla="*/ 1207827 w 3821373"/>
              <a:gd name="connsiteY189" fmla="*/ 2048401 h 2648903"/>
              <a:gd name="connsiteX190" fmla="*/ 1187355 w 3821373"/>
              <a:gd name="connsiteY190" fmla="*/ 2089345 h 2648903"/>
              <a:gd name="connsiteX191" fmla="*/ 1180531 w 3821373"/>
              <a:gd name="connsiteY191" fmla="*/ 2109816 h 2648903"/>
              <a:gd name="connsiteX192" fmla="*/ 1160059 w 3821373"/>
              <a:gd name="connsiteY192" fmla="*/ 2150759 h 2648903"/>
              <a:gd name="connsiteX193" fmla="*/ 1139588 w 3821373"/>
              <a:gd name="connsiteY193" fmla="*/ 2416891 h 2648903"/>
              <a:gd name="connsiteX194" fmla="*/ 1132764 w 3821373"/>
              <a:gd name="connsiteY194" fmla="*/ 2519249 h 2648903"/>
              <a:gd name="connsiteX195" fmla="*/ 1119116 w 3821373"/>
              <a:gd name="connsiteY195" fmla="*/ 2546545 h 2648903"/>
              <a:gd name="connsiteX196" fmla="*/ 1098645 w 3821373"/>
              <a:gd name="connsiteY196" fmla="*/ 2587488 h 2648903"/>
              <a:gd name="connsiteX197" fmla="*/ 1091821 w 3821373"/>
              <a:gd name="connsiteY197" fmla="*/ 2607959 h 2648903"/>
              <a:gd name="connsiteX198" fmla="*/ 1071349 w 3821373"/>
              <a:gd name="connsiteY198" fmla="*/ 2648903 h 2648903"/>
              <a:gd name="connsiteX199" fmla="*/ 1030406 w 3821373"/>
              <a:gd name="connsiteY199" fmla="*/ 2635255 h 2648903"/>
              <a:gd name="connsiteX200" fmla="*/ 996286 w 3821373"/>
              <a:gd name="connsiteY200" fmla="*/ 2621607 h 2648903"/>
              <a:gd name="connsiteX201" fmla="*/ 968991 w 3821373"/>
              <a:gd name="connsiteY201" fmla="*/ 2614783 h 2648903"/>
              <a:gd name="connsiteX202" fmla="*/ 941695 w 3821373"/>
              <a:gd name="connsiteY202" fmla="*/ 2601136 h 2648903"/>
              <a:gd name="connsiteX203" fmla="*/ 921224 w 3821373"/>
              <a:gd name="connsiteY203" fmla="*/ 2594312 h 2648903"/>
              <a:gd name="connsiteX204" fmla="*/ 900752 w 3821373"/>
              <a:gd name="connsiteY204" fmla="*/ 2580664 h 2648903"/>
              <a:gd name="connsiteX205" fmla="*/ 866633 w 3821373"/>
              <a:gd name="connsiteY205" fmla="*/ 2573840 h 2648903"/>
              <a:gd name="connsiteX206" fmla="*/ 839337 w 3821373"/>
              <a:gd name="connsiteY206" fmla="*/ 2560192 h 2648903"/>
              <a:gd name="connsiteX207" fmla="*/ 798394 w 3821373"/>
              <a:gd name="connsiteY207" fmla="*/ 2546545 h 2648903"/>
              <a:gd name="connsiteX208" fmla="*/ 771098 w 3821373"/>
              <a:gd name="connsiteY20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198271 w 3821373"/>
              <a:gd name="connsiteY29" fmla="*/ 1741060 h 2648903"/>
              <a:gd name="connsiteX30" fmla="*/ 496031 w 3821373"/>
              <a:gd name="connsiteY30" fmla="*/ 1769711 h 2648903"/>
              <a:gd name="connsiteX31" fmla="*/ 1114471 w 3821373"/>
              <a:gd name="connsiteY31" fmla="*/ 1683646 h 2648903"/>
              <a:gd name="connsiteX32" fmla="*/ 1364776 w 3821373"/>
              <a:gd name="connsiteY32" fmla="*/ 1495667 h 2648903"/>
              <a:gd name="connsiteX33" fmla="*/ 1378424 w 3821373"/>
              <a:gd name="connsiteY33" fmla="*/ 1447900 h 2648903"/>
              <a:gd name="connsiteX34" fmla="*/ 1398895 w 3821373"/>
              <a:gd name="connsiteY34" fmla="*/ 1325070 h 2648903"/>
              <a:gd name="connsiteX35" fmla="*/ 1405719 w 3821373"/>
              <a:gd name="connsiteY35" fmla="*/ 1270479 h 2648903"/>
              <a:gd name="connsiteX36" fmla="*/ 1419367 w 3821373"/>
              <a:gd name="connsiteY36" fmla="*/ 1236359 h 2648903"/>
              <a:gd name="connsiteX37" fmla="*/ 1439839 w 3821373"/>
              <a:gd name="connsiteY37" fmla="*/ 1188592 h 2648903"/>
              <a:gd name="connsiteX38" fmla="*/ 1467134 w 3821373"/>
              <a:gd name="connsiteY38" fmla="*/ 1147649 h 2648903"/>
              <a:gd name="connsiteX39" fmla="*/ 1494430 w 3821373"/>
              <a:gd name="connsiteY39" fmla="*/ 1106706 h 2648903"/>
              <a:gd name="connsiteX40" fmla="*/ 1508077 w 3821373"/>
              <a:gd name="connsiteY40" fmla="*/ 1086234 h 2648903"/>
              <a:gd name="connsiteX41" fmla="*/ 1528549 w 3821373"/>
              <a:gd name="connsiteY41" fmla="*/ 1072586 h 2648903"/>
              <a:gd name="connsiteX42" fmla="*/ 1535373 w 3821373"/>
              <a:gd name="connsiteY42" fmla="*/ 1052115 h 2648903"/>
              <a:gd name="connsiteX43" fmla="*/ 1569492 w 3821373"/>
              <a:gd name="connsiteY43" fmla="*/ 1011171 h 2648903"/>
              <a:gd name="connsiteX44" fmla="*/ 1576316 w 3821373"/>
              <a:gd name="connsiteY44" fmla="*/ 990700 h 2648903"/>
              <a:gd name="connsiteX45" fmla="*/ 1603612 w 3821373"/>
              <a:gd name="connsiteY45" fmla="*/ 949756 h 2648903"/>
              <a:gd name="connsiteX46" fmla="*/ 1617259 w 3821373"/>
              <a:gd name="connsiteY46" fmla="*/ 929285 h 2648903"/>
              <a:gd name="connsiteX47" fmla="*/ 1637731 w 3821373"/>
              <a:gd name="connsiteY47" fmla="*/ 908813 h 2648903"/>
              <a:gd name="connsiteX48" fmla="*/ 1644555 w 3821373"/>
              <a:gd name="connsiteY48" fmla="*/ 888342 h 2648903"/>
              <a:gd name="connsiteX49" fmla="*/ 1658203 w 3821373"/>
              <a:gd name="connsiteY49" fmla="*/ 861046 h 2648903"/>
              <a:gd name="connsiteX50" fmla="*/ 1665027 w 3821373"/>
              <a:gd name="connsiteY50" fmla="*/ 820103 h 2648903"/>
              <a:gd name="connsiteX51" fmla="*/ 1651379 w 3821373"/>
              <a:gd name="connsiteY51" fmla="*/ 540324 h 2648903"/>
              <a:gd name="connsiteX52" fmla="*/ 1610436 w 3821373"/>
              <a:gd name="connsiteY52" fmla="*/ 553971 h 2648903"/>
              <a:gd name="connsiteX53" fmla="*/ 1610436 w 3821373"/>
              <a:gd name="connsiteY53" fmla="*/ 431142 h 2648903"/>
              <a:gd name="connsiteX54" fmla="*/ 1583140 w 3821373"/>
              <a:gd name="connsiteY54" fmla="*/ 424318 h 2648903"/>
              <a:gd name="connsiteX55" fmla="*/ 1562668 w 3821373"/>
              <a:gd name="connsiteY55" fmla="*/ 410670 h 2648903"/>
              <a:gd name="connsiteX56" fmla="*/ 1521725 w 3821373"/>
              <a:gd name="connsiteY56" fmla="*/ 397022 h 2648903"/>
              <a:gd name="connsiteX57" fmla="*/ 1501254 w 3821373"/>
              <a:gd name="connsiteY57" fmla="*/ 356079 h 2648903"/>
              <a:gd name="connsiteX58" fmla="*/ 1473958 w 3821373"/>
              <a:gd name="connsiteY58" fmla="*/ 294664 h 2648903"/>
              <a:gd name="connsiteX59" fmla="*/ 1453486 w 3821373"/>
              <a:gd name="connsiteY59" fmla="*/ 287840 h 2648903"/>
              <a:gd name="connsiteX60" fmla="*/ 1446662 w 3821373"/>
              <a:gd name="connsiteY60" fmla="*/ 267368 h 2648903"/>
              <a:gd name="connsiteX61" fmla="*/ 1433015 w 3821373"/>
              <a:gd name="connsiteY61" fmla="*/ 233249 h 2648903"/>
              <a:gd name="connsiteX62" fmla="*/ 1460310 w 3821373"/>
              <a:gd name="connsiteY62" fmla="*/ 103595 h 2648903"/>
              <a:gd name="connsiteX63" fmla="*/ 1487606 w 3821373"/>
              <a:gd name="connsiteY63" fmla="*/ 96771 h 2648903"/>
              <a:gd name="connsiteX64" fmla="*/ 1508077 w 3821373"/>
              <a:gd name="connsiteY64" fmla="*/ 83124 h 2648903"/>
              <a:gd name="connsiteX65" fmla="*/ 1528549 w 3821373"/>
              <a:gd name="connsiteY65" fmla="*/ 76300 h 2648903"/>
              <a:gd name="connsiteX66" fmla="*/ 1555845 w 3821373"/>
              <a:gd name="connsiteY66" fmla="*/ 62652 h 2648903"/>
              <a:gd name="connsiteX67" fmla="*/ 1658203 w 3821373"/>
              <a:gd name="connsiteY67" fmla="*/ 69476 h 2648903"/>
              <a:gd name="connsiteX68" fmla="*/ 1705970 w 3821373"/>
              <a:gd name="connsiteY68" fmla="*/ 83124 h 2648903"/>
              <a:gd name="connsiteX69" fmla="*/ 1753737 w 3821373"/>
              <a:gd name="connsiteY69" fmla="*/ 89948 h 2648903"/>
              <a:gd name="connsiteX70" fmla="*/ 1821976 w 3821373"/>
              <a:gd name="connsiteY70" fmla="*/ 110419 h 2648903"/>
              <a:gd name="connsiteX71" fmla="*/ 1903862 w 3821373"/>
              <a:gd name="connsiteY71" fmla="*/ 130891 h 2648903"/>
              <a:gd name="connsiteX72" fmla="*/ 2033516 w 3821373"/>
              <a:gd name="connsiteY72" fmla="*/ 137715 h 2648903"/>
              <a:gd name="connsiteX73" fmla="*/ 2374710 w 3821373"/>
              <a:gd name="connsiteY73" fmla="*/ 130891 h 2648903"/>
              <a:gd name="connsiteX74" fmla="*/ 2402006 w 3821373"/>
              <a:gd name="connsiteY74" fmla="*/ 117243 h 2648903"/>
              <a:gd name="connsiteX75" fmla="*/ 2422477 w 3821373"/>
              <a:gd name="connsiteY75" fmla="*/ 110419 h 2648903"/>
              <a:gd name="connsiteX76" fmla="*/ 2463421 w 3821373"/>
              <a:gd name="connsiteY76" fmla="*/ 89948 h 2648903"/>
              <a:gd name="connsiteX77" fmla="*/ 2504364 w 3821373"/>
              <a:gd name="connsiteY77" fmla="*/ 69476 h 2648903"/>
              <a:gd name="connsiteX78" fmla="*/ 2524836 w 3821373"/>
              <a:gd name="connsiteY78" fmla="*/ 55828 h 2648903"/>
              <a:gd name="connsiteX79" fmla="*/ 2545307 w 3821373"/>
              <a:gd name="connsiteY79" fmla="*/ 49004 h 2648903"/>
              <a:gd name="connsiteX80" fmla="*/ 2586251 w 3821373"/>
              <a:gd name="connsiteY80" fmla="*/ 28533 h 2648903"/>
              <a:gd name="connsiteX81" fmla="*/ 2613546 w 3821373"/>
              <a:gd name="connsiteY81" fmla="*/ 8061 h 2648903"/>
              <a:gd name="connsiteX82" fmla="*/ 2722728 w 3821373"/>
              <a:gd name="connsiteY82" fmla="*/ 8061 h 2648903"/>
              <a:gd name="connsiteX83" fmla="*/ 2763671 w 3821373"/>
              <a:gd name="connsiteY83" fmla="*/ 42180 h 2648903"/>
              <a:gd name="connsiteX84" fmla="*/ 2784143 w 3821373"/>
              <a:gd name="connsiteY84" fmla="*/ 49004 h 2648903"/>
              <a:gd name="connsiteX85" fmla="*/ 2811439 w 3821373"/>
              <a:gd name="connsiteY85" fmla="*/ 83124 h 2648903"/>
              <a:gd name="connsiteX86" fmla="*/ 2825086 w 3821373"/>
              <a:gd name="connsiteY86" fmla="*/ 103595 h 2648903"/>
              <a:gd name="connsiteX87" fmla="*/ 2831910 w 3821373"/>
              <a:gd name="connsiteY87" fmla="*/ 124067 h 2648903"/>
              <a:gd name="connsiteX88" fmla="*/ 2852382 w 3821373"/>
              <a:gd name="connsiteY88" fmla="*/ 130891 h 2648903"/>
              <a:gd name="connsiteX89" fmla="*/ 2859206 w 3821373"/>
              <a:gd name="connsiteY89" fmla="*/ 151362 h 2648903"/>
              <a:gd name="connsiteX90" fmla="*/ 2879677 w 3821373"/>
              <a:gd name="connsiteY90" fmla="*/ 158186 h 2648903"/>
              <a:gd name="connsiteX91" fmla="*/ 2920621 w 3821373"/>
              <a:gd name="connsiteY91" fmla="*/ 178658 h 2648903"/>
              <a:gd name="connsiteX92" fmla="*/ 2941092 w 3821373"/>
              <a:gd name="connsiteY92" fmla="*/ 192306 h 2648903"/>
              <a:gd name="connsiteX93" fmla="*/ 2961564 w 3821373"/>
              <a:gd name="connsiteY93" fmla="*/ 199130 h 2648903"/>
              <a:gd name="connsiteX94" fmla="*/ 2968388 w 3821373"/>
              <a:gd name="connsiteY94" fmla="*/ 219601 h 2648903"/>
              <a:gd name="connsiteX95" fmla="*/ 3002507 w 3821373"/>
              <a:gd name="connsiteY95" fmla="*/ 233249 h 2648903"/>
              <a:gd name="connsiteX96" fmla="*/ 3043451 w 3821373"/>
              <a:gd name="connsiteY96" fmla="*/ 246897 h 2648903"/>
              <a:gd name="connsiteX97" fmla="*/ 3070746 w 3821373"/>
              <a:gd name="connsiteY97" fmla="*/ 287840 h 2648903"/>
              <a:gd name="connsiteX98" fmla="*/ 3098042 w 3821373"/>
              <a:gd name="connsiteY98" fmla="*/ 301488 h 2648903"/>
              <a:gd name="connsiteX99" fmla="*/ 3118513 w 3821373"/>
              <a:gd name="connsiteY99" fmla="*/ 308312 h 2648903"/>
              <a:gd name="connsiteX100" fmla="*/ 3159457 w 3821373"/>
              <a:gd name="connsiteY100" fmla="*/ 328783 h 2648903"/>
              <a:gd name="connsiteX101" fmla="*/ 3179928 w 3821373"/>
              <a:gd name="connsiteY101" fmla="*/ 342431 h 2648903"/>
              <a:gd name="connsiteX102" fmla="*/ 3220871 w 3821373"/>
              <a:gd name="connsiteY102" fmla="*/ 356079 h 2648903"/>
              <a:gd name="connsiteX103" fmla="*/ 3241343 w 3821373"/>
              <a:gd name="connsiteY103" fmla="*/ 369727 h 2648903"/>
              <a:gd name="connsiteX104" fmla="*/ 3282286 w 3821373"/>
              <a:gd name="connsiteY104" fmla="*/ 390198 h 2648903"/>
              <a:gd name="connsiteX105" fmla="*/ 3289110 w 3821373"/>
              <a:gd name="connsiteY105" fmla="*/ 410670 h 2648903"/>
              <a:gd name="connsiteX106" fmla="*/ 3309582 w 3821373"/>
              <a:gd name="connsiteY106" fmla="*/ 417494 h 2648903"/>
              <a:gd name="connsiteX107" fmla="*/ 3350525 w 3821373"/>
              <a:gd name="connsiteY107" fmla="*/ 437965 h 2648903"/>
              <a:gd name="connsiteX108" fmla="*/ 3357349 w 3821373"/>
              <a:gd name="connsiteY108" fmla="*/ 458437 h 2648903"/>
              <a:gd name="connsiteX109" fmla="*/ 3377821 w 3821373"/>
              <a:gd name="connsiteY109" fmla="*/ 465261 h 2648903"/>
              <a:gd name="connsiteX110" fmla="*/ 3398292 w 3821373"/>
              <a:gd name="connsiteY110" fmla="*/ 478909 h 2648903"/>
              <a:gd name="connsiteX111" fmla="*/ 3418764 w 3821373"/>
              <a:gd name="connsiteY111" fmla="*/ 485733 h 2648903"/>
              <a:gd name="connsiteX112" fmla="*/ 3439236 w 3821373"/>
              <a:gd name="connsiteY112" fmla="*/ 499380 h 2648903"/>
              <a:gd name="connsiteX113" fmla="*/ 3459707 w 3821373"/>
              <a:gd name="connsiteY113" fmla="*/ 506204 h 2648903"/>
              <a:gd name="connsiteX114" fmla="*/ 3500651 w 3821373"/>
              <a:gd name="connsiteY114" fmla="*/ 526676 h 2648903"/>
              <a:gd name="connsiteX115" fmla="*/ 3514298 w 3821373"/>
              <a:gd name="connsiteY115" fmla="*/ 547148 h 2648903"/>
              <a:gd name="connsiteX116" fmla="*/ 3589361 w 3821373"/>
              <a:gd name="connsiteY116" fmla="*/ 567619 h 2648903"/>
              <a:gd name="connsiteX117" fmla="*/ 3609833 w 3821373"/>
              <a:gd name="connsiteY117" fmla="*/ 581267 h 2648903"/>
              <a:gd name="connsiteX118" fmla="*/ 3759958 w 3821373"/>
              <a:gd name="connsiteY118" fmla="*/ 594915 h 2648903"/>
              <a:gd name="connsiteX119" fmla="*/ 3780430 w 3821373"/>
              <a:gd name="connsiteY119" fmla="*/ 608562 h 2648903"/>
              <a:gd name="connsiteX120" fmla="*/ 3800901 w 3821373"/>
              <a:gd name="connsiteY120" fmla="*/ 615386 h 2648903"/>
              <a:gd name="connsiteX121" fmla="*/ 3807725 w 3821373"/>
              <a:gd name="connsiteY121" fmla="*/ 635858 h 2648903"/>
              <a:gd name="connsiteX122" fmla="*/ 3821373 w 3821373"/>
              <a:gd name="connsiteY122" fmla="*/ 656330 h 2648903"/>
              <a:gd name="connsiteX123" fmla="*/ 3807725 w 3821373"/>
              <a:gd name="connsiteY123" fmla="*/ 697273 h 2648903"/>
              <a:gd name="connsiteX124" fmla="*/ 3787254 w 3821373"/>
              <a:gd name="connsiteY124" fmla="*/ 717745 h 2648903"/>
              <a:gd name="connsiteX125" fmla="*/ 3766782 w 3821373"/>
              <a:gd name="connsiteY125" fmla="*/ 724568 h 2648903"/>
              <a:gd name="connsiteX126" fmla="*/ 3568889 w 3821373"/>
              <a:gd name="connsiteY126" fmla="*/ 738216 h 2648903"/>
              <a:gd name="connsiteX127" fmla="*/ 3493827 w 3821373"/>
              <a:gd name="connsiteY127" fmla="*/ 745040 h 2648903"/>
              <a:gd name="connsiteX128" fmla="*/ 3384645 w 3821373"/>
              <a:gd name="connsiteY128" fmla="*/ 765512 h 2648903"/>
              <a:gd name="connsiteX129" fmla="*/ 3364173 w 3821373"/>
              <a:gd name="connsiteY129" fmla="*/ 779159 h 2648903"/>
              <a:gd name="connsiteX130" fmla="*/ 3343701 w 3821373"/>
              <a:gd name="connsiteY130" fmla="*/ 785983 h 2648903"/>
              <a:gd name="connsiteX131" fmla="*/ 3323230 w 3821373"/>
              <a:gd name="connsiteY131" fmla="*/ 799631 h 2648903"/>
              <a:gd name="connsiteX132" fmla="*/ 3275462 w 3821373"/>
              <a:gd name="connsiteY132" fmla="*/ 813279 h 2648903"/>
              <a:gd name="connsiteX133" fmla="*/ 3254991 w 3821373"/>
              <a:gd name="connsiteY133" fmla="*/ 854222 h 2648903"/>
              <a:gd name="connsiteX134" fmla="*/ 3234519 w 3821373"/>
              <a:gd name="connsiteY134" fmla="*/ 895165 h 2648903"/>
              <a:gd name="connsiteX135" fmla="*/ 3214048 w 3821373"/>
              <a:gd name="connsiteY135" fmla="*/ 936109 h 2648903"/>
              <a:gd name="connsiteX136" fmla="*/ 3207224 w 3821373"/>
              <a:gd name="connsiteY136" fmla="*/ 956580 h 2648903"/>
              <a:gd name="connsiteX137" fmla="*/ 3193576 w 3821373"/>
              <a:gd name="connsiteY137" fmla="*/ 977052 h 2648903"/>
              <a:gd name="connsiteX138" fmla="*/ 3179928 w 3821373"/>
              <a:gd name="connsiteY138" fmla="*/ 1017995 h 2648903"/>
              <a:gd name="connsiteX139" fmla="*/ 3166280 w 3821373"/>
              <a:gd name="connsiteY139" fmla="*/ 1045291 h 2648903"/>
              <a:gd name="connsiteX140" fmla="*/ 3138985 w 3821373"/>
              <a:gd name="connsiteY140" fmla="*/ 1134001 h 2648903"/>
              <a:gd name="connsiteX141" fmla="*/ 3125337 w 3821373"/>
              <a:gd name="connsiteY141" fmla="*/ 1161297 h 2648903"/>
              <a:gd name="connsiteX142" fmla="*/ 3104865 w 3821373"/>
              <a:gd name="connsiteY142" fmla="*/ 1522962 h 2648903"/>
              <a:gd name="connsiteX143" fmla="*/ 3084394 w 3821373"/>
              <a:gd name="connsiteY143" fmla="*/ 1563906 h 2648903"/>
              <a:gd name="connsiteX144" fmla="*/ 3063922 w 3821373"/>
              <a:gd name="connsiteY144" fmla="*/ 1604849 h 2648903"/>
              <a:gd name="connsiteX145" fmla="*/ 3036627 w 3821373"/>
              <a:gd name="connsiteY145" fmla="*/ 1611673 h 2648903"/>
              <a:gd name="connsiteX146" fmla="*/ 2995683 w 3821373"/>
              <a:gd name="connsiteY146" fmla="*/ 1632145 h 2648903"/>
              <a:gd name="connsiteX147" fmla="*/ 2879677 w 3821373"/>
              <a:gd name="connsiteY147" fmla="*/ 1625321 h 2648903"/>
              <a:gd name="connsiteX148" fmla="*/ 2736376 w 3821373"/>
              <a:gd name="connsiteY148" fmla="*/ 1618497 h 2648903"/>
              <a:gd name="connsiteX149" fmla="*/ 2709080 w 3821373"/>
              <a:gd name="connsiteY149" fmla="*/ 1611673 h 2648903"/>
              <a:gd name="connsiteX150" fmla="*/ 2627194 w 3821373"/>
              <a:gd name="connsiteY150" fmla="*/ 1598025 h 2648903"/>
              <a:gd name="connsiteX151" fmla="*/ 2579427 w 3821373"/>
              <a:gd name="connsiteY151" fmla="*/ 1577554 h 2648903"/>
              <a:gd name="connsiteX152" fmla="*/ 2558955 w 3821373"/>
              <a:gd name="connsiteY152" fmla="*/ 1570730 h 2648903"/>
              <a:gd name="connsiteX153" fmla="*/ 2538483 w 3821373"/>
              <a:gd name="connsiteY153" fmla="*/ 1557082 h 2648903"/>
              <a:gd name="connsiteX154" fmla="*/ 2518012 w 3821373"/>
              <a:gd name="connsiteY154" fmla="*/ 1550258 h 2648903"/>
              <a:gd name="connsiteX155" fmla="*/ 2470245 w 3821373"/>
              <a:gd name="connsiteY155" fmla="*/ 1529786 h 2648903"/>
              <a:gd name="connsiteX156" fmla="*/ 2272352 w 3821373"/>
              <a:gd name="connsiteY156" fmla="*/ 1543434 h 2648903"/>
              <a:gd name="connsiteX157" fmla="*/ 2204113 w 3821373"/>
              <a:gd name="connsiteY157" fmla="*/ 1550258 h 2648903"/>
              <a:gd name="connsiteX158" fmla="*/ 2074459 w 3821373"/>
              <a:gd name="connsiteY158" fmla="*/ 1570730 h 2648903"/>
              <a:gd name="connsiteX159" fmla="*/ 2047164 w 3821373"/>
              <a:gd name="connsiteY159" fmla="*/ 1584377 h 2648903"/>
              <a:gd name="connsiteX160" fmla="*/ 2026692 w 3821373"/>
              <a:gd name="connsiteY160" fmla="*/ 1591201 h 2648903"/>
              <a:gd name="connsiteX161" fmla="*/ 1985749 w 3821373"/>
              <a:gd name="connsiteY161" fmla="*/ 1611673 h 2648903"/>
              <a:gd name="connsiteX162" fmla="*/ 1944806 w 3821373"/>
              <a:gd name="connsiteY162" fmla="*/ 1638968 h 2648903"/>
              <a:gd name="connsiteX163" fmla="*/ 1924334 w 3821373"/>
              <a:gd name="connsiteY163" fmla="*/ 1652616 h 2648903"/>
              <a:gd name="connsiteX164" fmla="*/ 1876567 w 3821373"/>
              <a:gd name="connsiteY164" fmla="*/ 1673088 h 2648903"/>
              <a:gd name="connsiteX165" fmla="*/ 1856095 w 3821373"/>
              <a:gd name="connsiteY165" fmla="*/ 1693559 h 2648903"/>
              <a:gd name="connsiteX166" fmla="*/ 1835624 w 3821373"/>
              <a:gd name="connsiteY166" fmla="*/ 1700383 h 2648903"/>
              <a:gd name="connsiteX167" fmla="*/ 1794680 w 3821373"/>
              <a:gd name="connsiteY167" fmla="*/ 1720855 h 2648903"/>
              <a:gd name="connsiteX168" fmla="*/ 1781033 w 3821373"/>
              <a:gd name="connsiteY168" fmla="*/ 1741327 h 2648903"/>
              <a:gd name="connsiteX169" fmla="*/ 1760561 w 3821373"/>
              <a:gd name="connsiteY169" fmla="*/ 1748151 h 2648903"/>
              <a:gd name="connsiteX170" fmla="*/ 1740089 w 3821373"/>
              <a:gd name="connsiteY170" fmla="*/ 1761798 h 2648903"/>
              <a:gd name="connsiteX171" fmla="*/ 1719618 w 3821373"/>
              <a:gd name="connsiteY171" fmla="*/ 1768622 h 2648903"/>
              <a:gd name="connsiteX172" fmla="*/ 1678674 w 3821373"/>
              <a:gd name="connsiteY172" fmla="*/ 1789094 h 2648903"/>
              <a:gd name="connsiteX173" fmla="*/ 1637731 w 3821373"/>
              <a:gd name="connsiteY173" fmla="*/ 1809565 h 2648903"/>
              <a:gd name="connsiteX174" fmla="*/ 1617259 w 3821373"/>
              <a:gd name="connsiteY174" fmla="*/ 1823213 h 2648903"/>
              <a:gd name="connsiteX175" fmla="*/ 1576316 w 3821373"/>
              <a:gd name="connsiteY175" fmla="*/ 1836861 h 2648903"/>
              <a:gd name="connsiteX176" fmla="*/ 1549021 w 3821373"/>
              <a:gd name="connsiteY176" fmla="*/ 1850509 h 2648903"/>
              <a:gd name="connsiteX177" fmla="*/ 1521725 w 3821373"/>
              <a:gd name="connsiteY177" fmla="*/ 1857333 h 2648903"/>
              <a:gd name="connsiteX178" fmla="*/ 1487606 w 3821373"/>
              <a:gd name="connsiteY178" fmla="*/ 1870980 h 2648903"/>
              <a:gd name="connsiteX179" fmla="*/ 1467134 w 3821373"/>
              <a:gd name="connsiteY179" fmla="*/ 1877804 h 2648903"/>
              <a:gd name="connsiteX180" fmla="*/ 1446662 w 3821373"/>
              <a:gd name="connsiteY180" fmla="*/ 1891452 h 2648903"/>
              <a:gd name="connsiteX181" fmla="*/ 1426191 w 3821373"/>
              <a:gd name="connsiteY181" fmla="*/ 1898276 h 2648903"/>
              <a:gd name="connsiteX182" fmla="*/ 1405719 w 3821373"/>
              <a:gd name="connsiteY182" fmla="*/ 1911924 h 2648903"/>
              <a:gd name="connsiteX183" fmla="*/ 1385248 w 3821373"/>
              <a:gd name="connsiteY183" fmla="*/ 1918748 h 2648903"/>
              <a:gd name="connsiteX184" fmla="*/ 1357952 w 3821373"/>
              <a:gd name="connsiteY184" fmla="*/ 1932395 h 2648903"/>
              <a:gd name="connsiteX185" fmla="*/ 1317009 w 3821373"/>
              <a:gd name="connsiteY185" fmla="*/ 1959691 h 2648903"/>
              <a:gd name="connsiteX186" fmla="*/ 1276065 w 3821373"/>
              <a:gd name="connsiteY186" fmla="*/ 1986986 h 2648903"/>
              <a:gd name="connsiteX187" fmla="*/ 1255594 w 3821373"/>
              <a:gd name="connsiteY187" fmla="*/ 2000634 h 2648903"/>
              <a:gd name="connsiteX188" fmla="*/ 1228298 w 3821373"/>
              <a:gd name="connsiteY188" fmla="*/ 2041577 h 2648903"/>
              <a:gd name="connsiteX189" fmla="*/ 1207827 w 3821373"/>
              <a:gd name="connsiteY189" fmla="*/ 2048401 h 2648903"/>
              <a:gd name="connsiteX190" fmla="*/ 1187355 w 3821373"/>
              <a:gd name="connsiteY190" fmla="*/ 2089345 h 2648903"/>
              <a:gd name="connsiteX191" fmla="*/ 1180531 w 3821373"/>
              <a:gd name="connsiteY191" fmla="*/ 2109816 h 2648903"/>
              <a:gd name="connsiteX192" fmla="*/ 1160059 w 3821373"/>
              <a:gd name="connsiteY192" fmla="*/ 2150759 h 2648903"/>
              <a:gd name="connsiteX193" fmla="*/ 1139588 w 3821373"/>
              <a:gd name="connsiteY193" fmla="*/ 2416891 h 2648903"/>
              <a:gd name="connsiteX194" fmla="*/ 1132764 w 3821373"/>
              <a:gd name="connsiteY194" fmla="*/ 2519249 h 2648903"/>
              <a:gd name="connsiteX195" fmla="*/ 1119116 w 3821373"/>
              <a:gd name="connsiteY195" fmla="*/ 2546545 h 2648903"/>
              <a:gd name="connsiteX196" fmla="*/ 1098645 w 3821373"/>
              <a:gd name="connsiteY196" fmla="*/ 2587488 h 2648903"/>
              <a:gd name="connsiteX197" fmla="*/ 1091821 w 3821373"/>
              <a:gd name="connsiteY197" fmla="*/ 2607959 h 2648903"/>
              <a:gd name="connsiteX198" fmla="*/ 1071349 w 3821373"/>
              <a:gd name="connsiteY198" fmla="*/ 2648903 h 2648903"/>
              <a:gd name="connsiteX199" fmla="*/ 1030406 w 3821373"/>
              <a:gd name="connsiteY199" fmla="*/ 2635255 h 2648903"/>
              <a:gd name="connsiteX200" fmla="*/ 996286 w 3821373"/>
              <a:gd name="connsiteY200" fmla="*/ 2621607 h 2648903"/>
              <a:gd name="connsiteX201" fmla="*/ 968991 w 3821373"/>
              <a:gd name="connsiteY201" fmla="*/ 2614783 h 2648903"/>
              <a:gd name="connsiteX202" fmla="*/ 941695 w 3821373"/>
              <a:gd name="connsiteY202" fmla="*/ 2601136 h 2648903"/>
              <a:gd name="connsiteX203" fmla="*/ 921224 w 3821373"/>
              <a:gd name="connsiteY203" fmla="*/ 2594312 h 2648903"/>
              <a:gd name="connsiteX204" fmla="*/ 900752 w 3821373"/>
              <a:gd name="connsiteY204" fmla="*/ 2580664 h 2648903"/>
              <a:gd name="connsiteX205" fmla="*/ 866633 w 3821373"/>
              <a:gd name="connsiteY205" fmla="*/ 2573840 h 2648903"/>
              <a:gd name="connsiteX206" fmla="*/ 839337 w 3821373"/>
              <a:gd name="connsiteY206" fmla="*/ 2560192 h 2648903"/>
              <a:gd name="connsiteX207" fmla="*/ 798394 w 3821373"/>
              <a:gd name="connsiteY207" fmla="*/ 2546545 h 2648903"/>
              <a:gd name="connsiteX208" fmla="*/ 771098 w 3821373"/>
              <a:gd name="connsiteY20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198271 w 3821373"/>
              <a:gd name="connsiteY29" fmla="*/ 1741060 h 2648903"/>
              <a:gd name="connsiteX30" fmla="*/ 487096 w 3821373"/>
              <a:gd name="connsiteY30" fmla="*/ 1751840 h 2648903"/>
              <a:gd name="connsiteX31" fmla="*/ 1114471 w 3821373"/>
              <a:gd name="connsiteY31" fmla="*/ 1683646 h 2648903"/>
              <a:gd name="connsiteX32" fmla="*/ 1364776 w 3821373"/>
              <a:gd name="connsiteY32" fmla="*/ 1495667 h 2648903"/>
              <a:gd name="connsiteX33" fmla="*/ 1378424 w 3821373"/>
              <a:gd name="connsiteY33" fmla="*/ 1447900 h 2648903"/>
              <a:gd name="connsiteX34" fmla="*/ 1398895 w 3821373"/>
              <a:gd name="connsiteY34" fmla="*/ 1325070 h 2648903"/>
              <a:gd name="connsiteX35" fmla="*/ 1405719 w 3821373"/>
              <a:gd name="connsiteY35" fmla="*/ 1270479 h 2648903"/>
              <a:gd name="connsiteX36" fmla="*/ 1419367 w 3821373"/>
              <a:gd name="connsiteY36" fmla="*/ 1236359 h 2648903"/>
              <a:gd name="connsiteX37" fmla="*/ 1439839 w 3821373"/>
              <a:gd name="connsiteY37" fmla="*/ 1188592 h 2648903"/>
              <a:gd name="connsiteX38" fmla="*/ 1467134 w 3821373"/>
              <a:gd name="connsiteY38" fmla="*/ 1147649 h 2648903"/>
              <a:gd name="connsiteX39" fmla="*/ 1494430 w 3821373"/>
              <a:gd name="connsiteY39" fmla="*/ 1106706 h 2648903"/>
              <a:gd name="connsiteX40" fmla="*/ 1508077 w 3821373"/>
              <a:gd name="connsiteY40" fmla="*/ 1086234 h 2648903"/>
              <a:gd name="connsiteX41" fmla="*/ 1528549 w 3821373"/>
              <a:gd name="connsiteY41" fmla="*/ 1072586 h 2648903"/>
              <a:gd name="connsiteX42" fmla="*/ 1535373 w 3821373"/>
              <a:gd name="connsiteY42" fmla="*/ 1052115 h 2648903"/>
              <a:gd name="connsiteX43" fmla="*/ 1569492 w 3821373"/>
              <a:gd name="connsiteY43" fmla="*/ 1011171 h 2648903"/>
              <a:gd name="connsiteX44" fmla="*/ 1576316 w 3821373"/>
              <a:gd name="connsiteY44" fmla="*/ 990700 h 2648903"/>
              <a:gd name="connsiteX45" fmla="*/ 1603612 w 3821373"/>
              <a:gd name="connsiteY45" fmla="*/ 949756 h 2648903"/>
              <a:gd name="connsiteX46" fmla="*/ 1617259 w 3821373"/>
              <a:gd name="connsiteY46" fmla="*/ 929285 h 2648903"/>
              <a:gd name="connsiteX47" fmla="*/ 1637731 w 3821373"/>
              <a:gd name="connsiteY47" fmla="*/ 908813 h 2648903"/>
              <a:gd name="connsiteX48" fmla="*/ 1644555 w 3821373"/>
              <a:gd name="connsiteY48" fmla="*/ 888342 h 2648903"/>
              <a:gd name="connsiteX49" fmla="*/ 1658203 w 3821373"/>
              <a:gd name="connsiteY49" fmla="*/ 861046 h 2648903"/>
              <a:gd name="connsiteX50" fmla="*/ 1665027 w 3821373"/>
              <a:gd name="connsiteY50" fmla="*/ 820103 h 2648903"/>
              <a:gd name="connsiteX51" fmla="*/ 1651379 w 3821373"/>
              <a:gd name="connsiteY51" fmla="*/ 540324 h 2648903"/>
              <a:gd name="connsiteX52" fmla="*/ 1610436 w 3821373"/>
              <a:gd name="connsiteY52" fmla="*/ 553971 h 2648903"/>
              <a:gd name="connsiteX53" fmla="*/ 1610436 w 3821373"/>
              <a:gd name="connsiteY53" fmla="*/ 431142 h 2648903"/>
              <a:gd name="connsiteX54" fmla="*/ 1583140 w 3821373"/>
              <a:gd name="connsiteY54" fmla="*/ 424318 h 2648903"/>
              <a:gd name="connsiteX55" fmla="*/ 1562668 w 3821373"/>
              <a:gd name="connsiteY55" fmla="*/ 410670 h 2648903"/>
              <a:gd name="connsiteX56" fmla="*/ 1521725 w 3821373"/>
              <a:gd name="connsiteY56" fmla="*/ 397022 h 2648903"/>
              <a:gd name="connsiteX57" fmla="*/ 1501254 w 3821373"/>
              <a:gd name="connsiteY57" fmla="*/ 356079 h 2648903"/>
              <a:gd name="connsiteX58" fmla="*/ 1473958 w 3821373"/>
              <a:gd name="connsiteY58" fmla="*/ 294664 h 2648903"/>
              <a:gd name="connsiteX59" fmla="*/ 1453486 w 3821373"/>
              <a:gd name="connsiteY59" fmla="*/ 287840 h 2648903"/>
              <a:gd name="connsiteX60" fmla="*/ 1446662 w 3821373"/>
              <a:gd name="connsiteY60" fmla="*/ 267368 h 2648903"/>
              <a:gd name="connsiteX61" fmla="*/ 1433015 w 3821373"/>
              <a:gd name="connsiteY61" fmla="*/ 233249 h 2648903"/>
              <a:gd name="connsiteX62" fmla="*/ 1460310 w 3821373"/>
              <a:gd name="connsiteY62" fmla="*/ 103595 h 2648903"/>
              <a:gd name="connsiteX63" fmla="*/ 1487606 w 3821373"/>
              <a:gd name="connsiteY63" fmla="*/ 96771 h 2648903"/>
              <a:gd name="connsiteX64" fmla="*/ 1508077 w 3821373"/>
              <a:gd name="connsiteY64" fmla="*/ 83124 h 2648903"/>
              <a:gd name="connsiteX65" fmla="*/ 1528549 w 3821373"/>
              <a:gd name="connsiteY65" fmla="*/ 76300 h 2648903"/>
              <a:gd name="connsiteX66" fmla="*/ 1555845 w 3821373"/>
              <a:gd name="connsiteY66" fmla="*/ 62652 h 2648903"/>
              <a:gd name="connsiteX67" fmla="*/ 1658203 w 3821373"/>
              <a:gd name="connsiteY67" fmla="*/ 69476 h 2648903"/>
              <a:gd name="connsiteX68" fmla="*/ 1705970 w 3821373"/>
              <a:gd name="connsiteY68" fmla="*/ 83124 h 2648903"/>
              <a:gd name="connsiteX69" fmla="*/ 1753737 w 3821373"/>
              <a:gd name="connsiteY69" fmla="*/ 89948 h 2648903"/>
              <a:gd name="connsiteX70" fmla="*/ 1821976 w 3821373"/>
              <a:gd name="connsiteY70" fmla="*/ 110419 h 2648903"/>
              <a:gd name="connsiteX71" fmla="*/ 1903862 w 3821373"/>
              <a:gd name="connsiteY71" fmla="*/ 130891 h 2648903"/>
              <a:gd name="connsiteX72" fmla="*/ 2033516 w 3821373"/>
              <a:gd name="connsiteY72" fmla="*/ 137715 h 2648903"/>
              <a:gd name="connsiteX73" fmla="*/ 2374710 w 3821373"/>
              <a:gd name="connsiteY73" fmla="*/ 130891 h 2648903"/>
              <a:gd name="connsiteX74" fmla="*/ 2402006 w 3821373"/>
              <a:gd name="connsiteY74" fmla="*/ 117243 h 2648903"/>
              <a:gd name="connsiteX75" fmla="*/ 2422477 w 3821373"/>
              <a:gd name="connsiteY75" fmla="*/ 110419 h 2648903"/>
              <a:gd name="connsiteX76" fmla="*/ 2463421 w 3821373"/>
              <a:gd name="connsiteY76" fmla="*/ 89948 h 2648903"/>
              <a:gd name="connsiteX77" fmla="*/ 2504364 w 3821373"/>
              <a:gd name="connsiteY77" fmla="*/ 69476 h 2648903"/>
              <a:gd name="connsiteX78" fmla="*/ 2524836 w 3821373"/>
              <a:gd name="connsiteY78" fmla="*/ 55828 h 2648903"/>
              <a:gd name="connsiteX79" fmla="*/ 2545307 w 3821373"/>
              <a:gd name="connsiteY79" fmla="*/ 49004 h 2648903"/>
              <a:gd name="connsiteX80" fmla="*/ 2586251 w 3821373"/>
              <a:gd name="connsiteY80" fmla="*/ 28533 h 2648903"/>
              <a:gd name="connsiteX81" fmla="*/ 2613546 w 3821373"/>
              <a:gd name="connsiteY81" fmla="*/ 8061 h 2648903"/>
              <a:gd name="connsiteX82" fmla="*/ 2722728 w 3821373"/>
              <a:gd name="connsiteY82" fmla="*/ 8061 h 2648903"/>
              <a:gd name="connsiteX83" fmla="*/ 2763671 w 3821373"/>
              <a:gd name="connsiteY83" fmla="*/ 42180 h 2648903"/>
              <a:gd name="connsiteX84" fmla="*/ 2784143 w 3821373"/>
              <a:gd name="connsiteY84" fmla="*/ 49004 h 2648903"/>
              <a:gd name="connsiteX85" fmla="*/ 2811439 w 3821373"/>
              <a:gd name="connsiteY85" fmla="*/ 83124 h 2648903"/>
              <a:gd name="connsiteX86" fmla="*/ 2825086 w 3821373"/>
              <a:gd name="connsiteY86" fmla="*/ 103595 h 2648903"/>
              <a:gd name="connsiteX87" fmla="*/ 2831910 w 3821373"/>
              <a:gd name="connsiteY87" fmla="*/ 124067 h 2648903"/>
              <a:gd name="connsiteX88" fmla="*/ 2852382 w 3821373"/>
              <a:gd name="connsiteY88" fmla="*/ 130891 h 2648903"/>
              <a:gd name="connsiteX89" fmla="*/ 2859206 w 3821373"/>
              <a:gd name="connsiteY89" fmla="*/ 151362 h 2648903"/>
              <a:gd name="connsiteX90" fmla="*/ 2879677 w 3821373"/>
              <a:gd name="connsiteY90" fmla="*/ 158186 h 2648903"/>
              <a:gd name="connsiteX91" fmla="*/ 2920621 w 3821373"/>
              <a:gd name="connsiteY91" fmla="*/ 178658 h 2648903"/>
              <a:gd name="connsiteX92" fmla="*/ 2941092 w 3821373"/>
              <a:gd name="connsiteY92" fmla="*/ 192306 h 2648903"/>
              <a:gd name="connsiteX93" fmla="*/ 2961564 w 3821373"/>
              <a:gd name="connsiteY93" fmla="*/ 199130 h 2648903"/>
              <a:gd name="connsiteX94" fmla="*/ 2968388 w 3821373"/>
              <a:gd name="connsiteY94" fmla="*/ 219601 h 2648903"/>
              <a:gd name="connsiteX95" fmla="*/ 3002507 w 3821373"/>
              <a:gd name="connsiteY95" fmla="*/ 233249 h 2648903"/>
              <a:gd name="connsiteX96" fmla="*/ 3043451 w 3821373"/>
              <a:gd name="connsiteY96" fmla="*/ 246897 h 2648903"/>
              <a:gd name="connsiteX97" fmla="*/ 3070746 w 3821373"/>
              <a:gd name="connsiteY97" fmla="*/ 287840 h 2648903"/>
              <a:gd name="connsiteX98" fmla="*/ 3098042 w 3821373"/>
              <a:gd name="connsiteY98" fmla="*/ 301488 h 2648903"/>
              <a:gd name="connsiteX99" fmla="*/ 3118513 w 3821373"/>
              <a:gd name="connsiteY99" fmla="*/ 308312 h 2648903"/>
              <a:gd name="connsiteX100" fmla="*/ 3159457 w 3821373"/>
              <a:gd name="connsiteY100" fmla="*/ 328783 h 2648903"/>
              <a:gd name="connsiteX101" fmla="*/ 3179928 w 3821373"/>
              <a:gd name="connsiteY101" fmla="*/ 342431 h 2648903"/>
              <a:gd name="connsiteX102" fmla="*/ 3220871 w 3821373"/>
              <a:gd name="connsiteY102" fmla="*/ 356079 h 2648903"/>
              <a:gd name="connsiteX103" fmla="*/ 3241343 w 3821373"/>
              <a:gd name="connsiteY103" fmla="*/ 369727 h 2648903"/>
              <a:gd name="connsiteX104" fmla="*/ 3282286 w 3821373"/>
              <a:gd name="connsiteY104" fmla="*/ 390198 h 2648903"/>
              <a:gd name="connsiteX105" fmla="*/ 3289110 w 3821373"/>
              <a:gd name="connsiteY105" fmla="*/ 410670 h 2648903"/>
              <a:gd name="connsiteX106" fmla="*/ 3309582 w 3821373"/>
              <a:gd name="connsiteY106" fmla="*/ 417494 h 2648903"/>
              <a:gd name="connsiteX107" fmla="*/ 3350525 w 3821373"/>
              <a:gd name="connsiteY107" fmla="*/ 437965 h 2648903"/>
              <a:gd name="connsiteX108" fmla="*/ 3357349 w 3821373"/>
              <a:gd name="connsiteY108" fmla="*/ 458437 h 2648903"/>
              <a:gd name="connsiteX109" fmla="*/ 3377821 w 3821373"/>
              <a:gd name="connsiteY109" fmla="*/ 465261 h 2648903"/>
              <a:gd name="connsiteX110" fmla="*/ 3398292 w 3821373"/>
              <a:gd name="connsiteY110" fmla="*/ 478909 h 2648903"/>
              <a:gd name="connsiteX111" fmla="*/ 3418764 w 3821373"/>
              <a:gd name="connsiteY111" fmla="*/ 485733 h 2648903"/>
              <a:gd name="connsiteX112" fmla="*/ 3439236 w 3821373"/>
              <a:gd name="connsiteY112" fmla="*/ 499380 h 2648903"/>
              <a:gd name="connsiteX113" fmla="*/ 3459707 w 3821373"/>
              <a:gd name="connsiteY113" fmla="*/ 506204 h 2648903"/>
              <a:gd name="connsiteX114" fmla="*/ 3500651 w 3821373"/>
              <a:gd name="connsiteY114" fmla="*/ 526676 h 2648903"/>
              <a:gd name="connsiteX115" fmla="*/ 3514298 w 3821373"/>
              <a:gd name="connsiteY115" fmla="*/ 547148 h 2648903"/>
              <a:gd name="connsiteX116" fmla="*/ 3589361 w 3821373"/>
              <a:gd name="connsiteY116" fmla="*/ 567619 h 2648903"/>
              <a:gd name="connsiteX117" fmla="*/ 3609833 w 3821373"/>
              <a:gd name="connsiteY117" fmla="*/ 581267 h 2648903"/>
              <a:gd name="connsiteX118" fmla="*/ 3759958 w 3821373"/>
              <a:gd name="connsiteY118" fmla="*/ 594915 h 2648903"/>
              <a:gd name="connsiteX119" fmla="*/ 3780430 w 3821373"/>
              <a:gd name="connsiteY119" fmla="*/ 608562 h 2648903"/>
              <a:gd name="connsiteX120" fmla="*/ 3800901 w 3821373"/>
              <a:gd name="connsiteY120" fmla="*/ 615386 h 2648903"/>
              <a:gd name="connsiteX121" fmla="*/ 3807725 w 3821373"/>
              <a:gd name="connsiteY121" fmla="*/ 635858 h 2648903"/>
              <a:gd name="connsiteX122" fmla="*/ 3821373 w 3821373"/>
              <a:gd name="connsiteY122" fmla="*/ 656330 h 2648903"/>
              <a:gd name="connsiteX123" fmla="*/ 3807725 w 3821373"/>
              <a:gd name="connsiteY123" fmla="*/ 697273 h 2648903"/>
              <a:gd name="connsiteX124" fmla="*/ 3787254 w 3821373"/>
              <a:gd name="connsiteY124" fmla="*/ 717745 h 2648903"/>
              <a:gd name="connsiteX125" fmla="*/ 3766782 w 3821373"/>
              <a:gd name="connsiteY125" fmla="*/ 724568 h 2648903"/>
              <a:gd name="connsiteX126" fmla="*/ 3568889 w 3821373"/>
              <a:gd name="connsiteY126" fmla="*/ 738216 h 2648903"/>
              <a:gd name="connsiteX127" fmla="*/ 3493827 w 3821373"/>
              <a:gd name="connsiteY127" fmla="*/ 745040 h 2648903"/>
              <a:gd name="connsiteX128" fmla="*/ 3384645 w 3821373"/>
              <a:gd name="connsiteY128" fmla="*/ 765512 h 2648903"/>
              <a:gd name="connsiteX129" fmla="*/ 3364173 w 3821373"/>
              <a:gd name="connsiteY129" fmla="*/ 779159 h 2648903"/>
              <a:gd name="connsiteX130" fmla="*/ 3343701 w 3821373"/>
              <a:gd name="connsiteY130" fmla="*/ 785983 h 2648903"/>
              <a:gd name="connsiteX131" fmla="*/ 3323230 w 3821373"/>
              <a:gd name="connsiteY131" fmla="*/ 799631 h 2648903"/>
              <a:gd name="connsiteX132" fmla="*/ 3275462 w 3821373"/>
              <a:gd name="connsiteY132" fmla="*/ 813279 h 2648903"/>
              <a:gd name="connsiteX133" fmla="*/ 3254991 w 3821373"/>
              <a:gd name="connsiteY133" fmla="*/ 854222 h 2648903"/>
              <a:gd name="connsiteX134" fmla="*/ 3234519 w 3821373"/>
              <a:gd name="connsiteY134" fmla="*/ 895165 h 2648903"/>
              <a:gd name="connsiteX135" fmla="*/ 3214048 w 3821373"/>
              <a:gd name="connsiteY135" fmla="*/ 936109 h 2648903"/>
              <a:gd name="connsiteX136" fmla="*/ 3207224 w 3821373"/>
              <a:gd name="connsiteY136" fmla="*/ 956580 h 2648903"/>
              <a:gd name="connsiteX137" fmla="*/ 3193576 w 3821373"/>
              <a:gd name="connsiteY137" fmla="*/ 977052 h 2648903"/>
              <a:gd name="connsiteX138" fmla="*/ 3179928 w 3821373"/>
              <a:gd name="connsiteY138" fmla="*/ 1017995 h 2648903"/>
              <a:gd name="connsiteX139" fmla="*/ 3166280 w 3821373"/>
              <a:gd name="connsiteY139" fmla="*/ 1045291 h 2648903"/>
              <a:gd name="connsiteX140" fmla="*/ 3138985 w 3821373"/>
              <a:gd name="connsiteY140" fmla="*/ 1134001 h 2648903"/>
              <a:gd name="connsiteX141" fmla="*/ 3125337 w 3821373"/>
              <a:gd name="connsiteY141" fmla="*/ 1161297 h 2648903"/>
              <a:gd name="connsiteX142" fmla="*/ 3104865 w 3821373"/>
              <a:gd name="connsiteY142" fmla="*/ 1522962 h 2648903"/>
              <a:gd name="connsiteX143" fmla="*/ 3084394 w 3821373"/>
              <a:gd name="connsiteY143" fmla="*/ 1563906 h 2648903"/>
              <a:gd name="connsiteX144" fmla="*/ 3063922 w 3821373"/>
              <a:gd name="connsiteY144" fmla="*/ 1604849 h 2648903"/>
              <a:gd name="connsiteX145" fmla="*/ 3036627 w 3821373"/>
              <a:gd name="connsiteY145" fmla="*/ 1611673 h 2648903"/>
              <a:gd name="connsiteX146" fmla="*/ 2995683 w 3821373"/>
              <a:gd name="connsiteY146" fmla="*/ 1632145 h 2648903"/>
              <a:gd name="connsiteX147" fmla="*/ 2879677 w 3821373"/>
              <a:gd name="connsiteY147" fmla="*/ 1625321 h 2648903"/>
              <a:gd name="connsiteX148" fmla="*/ 2736376 w 3821373"/>
              <a:gd name="connsiteY148" fmla="*/ 1618497 h 2648903"/>
              <a:gd name="connsiteX149" fmla="*/ 2709080 w 3821373"/>
              <a:gd name="connsiteY149" fmla="*/ 1611673 h 2648903"/>
              <a:gd name="connsiteX150" fmla="*/ 2627194 w 3821373"/>
              <a:gd name="connsiteY150" fmla="*/ 1598025 h 2648903"/>
              <a:gd name="connsiteX151" fmla="*/ 2579427 w 3821373"/>
              <a:gd name="connsiteY151" fmla="*/ 1577554 h 2648903"/>
              <a:gd name="connsiteX152" fmla="*/ 2558955 w 3821373"/>
              <a:gd name="connsiteY152" fmla="*/ 1570730 h 2648903"/>
              <a:gd name="connsiteX153" fmla="*/ 2538483 w 3821373"/>
              <a:gd name="connsiteY153" fmla="*/ 1557082 h 2648903"/>
              <a:gd name="connsiteX154" fmla="*/ 2518012 w 3821373"/>
              <a:gd name="connsiteY154" fmla="*/ 1550258 h 2648903"/>
              <a:gd name="connsiteX155" fmla="*/ 2470245 w 3821373"/>
              <a:gd name="connsiteY155" fmla="*/ 1529786 h 2648903"/>
              <a:gd name="connsiteX156" fmla="*/ 2272352 w 3821373"/>
              <a:gd name="connsiteY156" fmla="*/ 1543434 h 2648903"/>
              <a:gd name="connsiteX157" fmla="*/ 2204113 w 3821373"/>
              <a:gd name="connsiteY157" fmla="*/ 1550258 h 2648903"/>
              <a:gd name="connsiteX158" fmla="*/ 2074459 w 3821373"/>
              <a:gd name="connsiteY158" fmla="*/ 1570730 h 2648903"/>
              <a:gd name="connsiteX159" fmla="*/ 2047164 w 3821373"/>
              <a:gd name="connsiteY159" fmla="*/ 1584377 h 2648903"/>
              <a:gd name="connsiteX160" fmla="*/ 2026692 w 3821373"/>
              <a:gd name="connsiteY160" fmla="*/ 1591201 h 2648903"/>
              <a:gd name="connsiteX161" fmla="*/ 1985749 w 3821373"/>
              <a:gd name="connsiteY161" fmla="*/ 1611673 h 2648903"/>
              <a:gd name="connsiteX162" fmla="*/ 1944806 w 3821373"/>
              <a:gd name="connsiteY162" fmla="*/ 1638968 h 2648903"/>
              <a:gd name="connsiteX163" fmla="*/ 1924334 w 3821373"/>
              <a:gd name="connsiteY163" fmla="*/ 1652616 h 2648903"/>
              <a:gd name="connsiteX164" fmla="*/ 1876567 w 3821373"/>
              <a:gd name="connsiteY164" fmla="*/ 1673088 h 2648903"/>
              <a:gd name="connsiteX165" fmla="*/ 1856095 w 3821373"/>
              <a:gd name="connsiteY165" fmla="*/ 1693559 h 2648903"/>
              <a:gd name="connsiteX166" fmla="*/ 1835624 w 3821373"/>
              <a:gd name="connsiteY166" fmla="*/ 1700383 h 2648903"/>
              <a:gd name="connsiteX167" fmla="*/ 1794680 w 3821373"/>
              <a:gd name="connsiteY167" fmla="*/ 1720855 h 2648903"/>
              <a:gd name="connsiteX168" fmla="*/ 1781033 w 3821373"/>
              <a:gd name="connsiteY168" fmla="*/ 1741327 h 2648903"/>
              <a:gd name="connsiteX169" fmla="*/ 1760561 w 3821373"/>
              <a:gd name="connsiteY169" fmla="*/ 1748151 h 2648903"/>
              <a:gd name="connsiteX170" fmla="*/ 1740089 w 3821373"/>
              <a:gd name="connsiteY170" fmla="*/ 1761798 h 2648903"/>
              <a:gd name="connsiteX171" fmla="*/ 1719618 w 3821373"/>
              <a:gd name="connsiteY171" fmla="*/ 1768622 h 2648903"/>
              <a:gd name="connsiteX172" fmla="*/ 1678674 w 3821373"/>
              <a:gd name="connsiteY172" fmla="*/ 1789094 h 2648903"/>
              <a:gd name="connsiteX173" fmla="*/ 1637731 w 3821373"/>
              <a:gd name="connsiteY173" fmla="*/ 1809565 h 2648903"/>
              <a:gd name="connsiteX174" fmla="*/ 1617259 w 3821373"/>
              <a:gd name="connsiteY174" fmla="*/ 1823213 h 2648903"/>
              <a:gd name="connsiteX175" fmla="*/ 1576316 w 3821373"/>
              <a:gd name="connsiteY175" fmla="*/ 1836861 h 2648903"/>
              <a:gd name="connsiteX176" fmla="*/ 1549021 w 3821373"/>
              <a:gd name="connsiteY176" fmla="*/ 1850509 h 2648903"/>
              <a:gd name="connsiteX177" fmla="*/ 1521725 w 3821373"/>
              <a:gd name="connsiteY177" fmla="*/ 1857333 h 2648903"/>
              <a:gd name="connsiteX178" fmla="*/ 1487606 w 3821373"/>
              <a:gd name="connsiteY178" fmla="*/ 1870980 h 2648903"/>
              <a:gd name="connsiteX179" fmla="*/ 1467134 w 3821373"/>
              <a:gd name="connsiteY179" fmla="*/ 1877804 h 2648903"/>
              <a:gd name="connsiteX180" fmla="*/ 1446662 w 3821373"/>
              <a:gd name="connsiteY180" fmla="*/ 1891452 h 2648903"/>
              <a:gd name="connsiteX181" fmla="*/ 1426191 w 3821373"/>
              <a:gd name="connsiteY181" fmla="*/ 1898276 h 2648903"/>
              <a:gd name="connsiteX182" fmla="*/ 1405719 w 3821373"/>
              <a:gd name="connsiteY182" fmla="*/ 1911924 h 2648903"/>
              <a:gd name="connsiteX183" fmla="*/ 1385248 w 3821373"/>
              <a:gd name="connsiteY183" fmla="*/ 1918748 h 2648903"/>
              <a:gd name="connsiteX184" fmla="*/ 1357952 w 3821373"/>
              <a:gd name="connsiteY184" fmla="*/ 1932395 h 2648903"/>
              <a:gd name="connsiteX185" fmla="*/ 1317009 w 3821373"/>
              <a:gd name="connsiteY185" fmla="*/ 1959691 h 2648903"/>
              <a:gd name="connsiteX186" fmla="*/ 1276065 w 3821373"/>
              <a:gd name="connsiteY186" fmla="*/ 1986986 h 2648903"/>
              <a:gd name="connsiteX187" fmla="*/ 1255594 w 3821373"/>
              <a:gd name="connsiteY187" fmla="*/ 2000634 h 2648903"/>
              <a:gd name="connsiteX188" fmla="*/ 1228298 w 3821373"/>
              <a:gd name="connsiteY188" fmla="*/ 2041577 h 2648903"/>
              <a:gd name="connsiteX189" fmla="*/ 1207827 w 3821373"/>
              <a:gd name="connsiteY189" fmla="*/ 2048401 h 2648903"/>
              <a:gd name="connsiteX190" fmla="*/ 1187355 w 3821373"/>
              <a:gd name="connsiteY190" fmla="*/ 2089345 h 2648903"/>
              <a:gd name="connsiteX191" fmla="*/ 1180531 w 3821373"/>
              <a:gd name="connsiteY191" fmla="*/ 2109816 h 2648903"/>
              <a:gd name="connsiteX192" fmla="*/ 1160059 w 3821373"/>
              <a:gd name="connsiteY192" fmla="*/ 2150759 h 2648903"/>
              <a:gd name="connsiteX193" fmla="*/ 1139588 w 3821373"/>
              <a:gd name="connsiteY193" fmla="*/ 2416891 h 2648903"/>
              <a:gd name="connsiteX194" fmla="*/ 1132764 w 3821373"/>
              <a:gd name="connsiteY194" fmla="*/ 2519249 h 2648903"/>
              <a:gd name="connsiteX195" fmla="*/ 1119116 w 3821373"/>
              <a:gd name="connsiteY195" fmla="*/ 2546545 h 2648903"/>
              <a:gd name="connsiteX196" fmla="*/ 1098645 w 3821373"/>
              <a:gd name="connsiteY196" fmla="*/ 2587488 h 2648903"/>
              <a:gd name="connsiteX197" fmla="*/ 1091821 w 3821373"/>
              <a:gd name="connsiteY197" fmla="*/ 2607959 h 2648903"/>
              <a:gd name="connsiteX198" fmla="*/ 1071349 w 3821373"/>
              <a:gd name="connsiteY198" fmla="*/ 2648903 h 2648903"/>
              <a:gd name="connsiteX199" fmla="*/ 1030406 w 3821373"/>
              <a:gd name="connsiteY199" fmla="*/ 2635255 h 2648903"/>
              <a:gd name="connsiteX200" fmla="*/ 996286 w 3821373"/>
              <a:gd name="connsiteY200" fmla="*/ 2621607 h 2648903"/>
              <a:gd name="connsiteX201" fmla="*/ 968991 w 3821373"/>
              <a:gd name="connsiteY201" fmla="*/ 2614783 h 2648903"/>
              <a:gd name="connsiteX202" fmla="*/ 941695 w 3821373"/>
              <a:gd name="connsiteY202" fmla="*/ 2601136 h 2648903"/>
              <a:gd name="connsiteX203" fmla="*/ 921224 w 3821373"/>
              <a:gd name="connsiteY203" fmla="*/ 2594312 h 2648903"/>
              <a:gd name="connsiteX204" fmla="*/ 900752 w 3821373"/>
              <a:gd name="connsiteY204" fmla="*/ 2580664 h 2648903"/>
              <a:gd name="connsiteX205" fmla="*/ 866633 w 3821373"/>
              <a:gd name="connsiteY205" fmla="*/ 2573840 h 2648903"/>
              <a:gd name="connsiteX206" fmla="*/ 839337 w 3821373"/>
              <a:gd name="connsiteY206" fmla="*/ 2560192 h 2648903"/>
              <a:gd name="connsiteX207" fmla="*/ 798394 w 3821373"/>
              <a:gd name="connsiteY207" fmla="*/ 2546545 h 2648903"/>
              <a:gd name="connsiteX208" fmla="*/ 771098 w 3821373"/>
              <a:gd name="connsiteY208" fmla="*/ 2526073 h 2648903"/>
              <a:gd name="connsiteX0" fmla="*/ 771098 w 3821373"/>
              <a:gd name="connsiteY0" fmla="*/ 2526073 h 2648903"/>
              <a:gd name="connsiteX1" fmla="*/ 702859 w 3821373"/>
              <a:gd name="connsiteY1" fmla="*/ 2485130 h 2648903"/>
              <a:gd name="connsiteX2" fmla="*/ 641445 w 3821373"/>
              <a:gd name="connsiteY2" fmla="*/ 2464658 h 2648903"/>
              <a:gd name="connsiteX3" fmla="*/ 620973 w 3821373"/>
              <a:gd name="connsiteY3" fmla="*/ 2457834 h 2648903"/>
              <a:gd name="connsiteX4" fmla="*/ 593677 w 3821373"/>
              <a:gd name="connsiteY4" fmla="*/ 2444186 h 2648903"/>
              <a:gd name="connsiteX5" fmla="*/ 552734 w 3821373"/>
              <a:gd name="connsiteY5" fmla="*/ 2416891 h 2648903"/>
              <a:gd name="connsiteX6" fmla="*/ 498143 w 3821373"/>
              <a:gd name="connsiteY6" fmla="*/ 2396419 h 2648903"/>
              <a:gd name="connsiteX7" fmla="*/ 477671 w 3821373"/>
              <a:gd name="connsiteY7" fmla="*/ 2389595 h 2648903"/>
              <a:gd name="connsiteX8" fmla="*/ 436728 w 3821373"/>
              <a:gd name="connsiteY8" fmla="*/ 2369124 h 2648903"/>
              <a:gd name="connsiteX9" fmla="*/ 416257 w 3821373"/>
              <a:gd name="connsiteY9" fmla="*/ 2355476 h 2648903"/>
              <a:gd name="connsiteX10" fmla="*/ 395785 w 3821373"/>
              <a:gd name="connsiteY10" fmla="*/ 2348652 h 2648903"/>
              <a:gd name="connsiteX11" fmla="*/ 354842 w 3821373"/>
              <a:gd name="connsiteY11" fmla="*/ 2321356 h 2648903"/>
              <a:gd name="connsiteX12" fmla="*/ 334370 w 3821373"/>
              <a:gd name="connsiteY12" fmla="*/ 2307709 h 2648903"/>
              <a:gd name="connsiteX13" fmla="*/ 313898 w 3821373"/>
              <a:gd name="connsiteY13" fmla="*/ 2300885 h 2648903"/>
              <a:gd name="connsiteX14" fmla="*/ 293427 w 3821373"/>
              <a:gd name="connsiteY14" fmla="*/ 2287237 h 2648903"/>
              <a:gd name="connsiteX15" fmla="*/ 272955 w 3821373"/>
              <a:gd name="connsiteY15" fmla="*/ 2266765 h 2648903"/>
              <a:gd name="connsiteX16" fmla="*/ 245659 w 3821373"/>
              <a:gd name="connsiteY16" fmla="*/ 2259942 h 2648903"/>
              <a:gd name="connsiteX17" fmla="*/ 163773 w 3821373"/>
              <a:gd name="connsiteY17" fmla="*/ 2239470 h 2648903"/>
              <a:gd name="connsiteX18" fmla="*/ 136477 w 3821373"/>
              <a:gd name="connsiteY18" fmla="*/ 2225822 h 2648903"/>
              <a:gd name="connsiteX19" fmla="*/ 116006 w 3821373"/>
              <a:gd name="connsiteY19" fmla="*/ 2218998 h 2648903"/>
              <a:gd name="connsiteX20" fmla="*/ 75062 w 3821373"/>
              <a:gd name="connsiteY20" fmla="*/ 2198527 h 2648903"/>
              <a:gd name="connsiteX21" fmla="*/ 47767 w 3821373"/>
              <a:gd name="connsiteY21" fmla="*/ 2171231 h 2648903"/>
              <a:gd name="connsiteX22" fmla="*/ 40943 w 3821373"/>
              <a:gd name="connsiteY22" fmla="*/ 2150759 h 2648903"/>
              <a:gd name="connsiteX23" fmla="*/ 27295 w 3821373"/>
              <a:gd name="connsiteY23" fmla="*/ 2130288 h 2648903"/>
              <a:gd name="connsiteX24" fmla="*/ 20471 w 3821373"/>
              <a:gd name="connsiteY24" fmla="*/ 2096168 h 2648903"/>
              <a:gd name="connsiteX25" fmla="*/ 0 w 3821373"/>
              <a:gd name="connsiteY25" fmla="*/ 2027930 h 2648903"/>
              <a:gd name="connsiteX26" fmla="*/ 13648 w 3821373"/>
              <a:gd name="connsiteY26" fmla="*/ 1918748 h 2648903"/>
              <a:gd name="connsiteX27" fmla="*/ 34119 w 3821373"/>
              <a:gd name="connsiteY27" fmla="*/ 1877804 h 2648903"/>
              <a:gd name="connsiteX28" fmla="*/ 61415 w 3821373"/>
              <a:gd name="connsiteY28" fmla="*/ 1864156 h 2648903"/>
              <a:gd name="connsiteX29" fmla="*/ 198271 w 3821373"/>
              <a:gd name="connsiteY29" fmla="*/ 1741060 h 2648903"/>
              <a:gd name="connsiteX30" fmla="*/ 487096 w 3821373"/>
              <a:gd name="connsiteY30" fmla="*/ 1751840 h 2648903"/>
              <a:gd name="connsiteX31" fmla="*/ 1114471 w 3821373"/>
              <a:gd name="connsiteY31" fmla="*/ 1683646 h 2648903"/>
              <a:gd name="connsiteX32" fmla="*/ 1364776 w 3821373"/>
              <a:gd name="connsiteY32" fmla="*/ 1495667 h 2648903"/>
              <a:gd name="connsiteX33" fmla="*/ 1378424 w 3821373"/>
              <a:gd name="connsiteY33" fmla="*/ 1447900 h 2648903"/>
              <a:gd name="connsiteX34" fmla="*/ 1398895 w 3821373"/>
              <a:gd name="connsiteY34" fmla="*/ 1325070 h 2648903"/>
              <a:gd name="connsiteX35" fmla="*/ 1405719 w 3821373"/>
              <a:gd name="connsiteY35" fmla="*/ 1270479 h 2648903"/>
              <a:gd name="connsiteX36" fmla="*/ 1419367 w 3821373"/>
              <a:gd name="connsiteY36" fmla="*/ 1236359 h 2648903"/>
              <a:gd name="connsiteX37" fmla="*/ 1439839 w 3821373"/>
              <a:gd name="connsiteY37" fmla="*/ 1188592 h 2648903"/>
              <a:gd name="connsiteX38" fmla="*/ 1467134 w 3821373"/>
              <a:gd name="connsiteY38" fmla="*/ 1147649 h 2648903"/>
              <a:gd name="connsiteX39" fmla="*/ 1494430 w 3821373"/>
              <a:gd name="connsiteY39" fmla="*/ 1106706 h 2648903"/>
              <a:gd name="connsiteX40" fmla="*/ 1508077 w 3821373"/>
              <a:gd name="connsiteY40" fmla="*/ 1086234 h 2648903"/>
              <a:gd name="connsiteX41" fmla="*/ 1528549 w 3821373"/>
              <a:gd name="connsiteY41" fmla="*/ 1072586 h 2648903"/>
              <a:gd name="connsiteX42" fmla="*/ 1535373 w 3821373"/>
              <a:gd name="connsiteY42" fmla="*/ 1052115 h 2648903"/>
              <a:gd name="connsiteX43" fmla="*/ 1569492 w 3821373"/>
              <a:gd name="connsiteY43" fmla="*/ 1011171 h 2648903"/>
              <a:gd name="connsiteX44" fmla="*/ 1576316 w 3821373"/>
              <a:gd name="connsiteY44" fmla="*/ 990700 h 2648903"/>
              <a:gd name="connsiteX45" fmla="*/ 1603612 w 3821373"/>
              <a:gd name="connsiteY45" fmla="*/ 949756 h 2648903"/>
              <a:gd name="connsiteX46" fmla="*/ 1617259 w 3821373"/>
              <a:gd name="connsiteY46" fmla="*/ 929285 h 2648903"/>
              <a:gd name="connsiteX47" fmla="*/ 1637731 w 3821373"/>
              <a:gd name="connsiteY47" fmla="*/ 908813 h 2648903"/>
              <a:gd name="connsiteX48" fmla="*/ 1644555 w 3821373"/>
              <a:gd name="connsiteY48" fmla="*/ 888342 h 2648903"/>
              <a:gd name="connsiteX49" fmla="*/ 1658203 w 3821373"/>
              <a:gd name="connsiteY49" fmla="*/ 861046 h 2648903"/>
              <a:gd name="connsiteX50" fmla="*/ 1665027 w 3821373"/>
              <a:gd name="connsiteY50" fmla="*/ 820103 h 2648903"/>
              <a:gd name="connsiteX51" fmla="*/ 1651379 w 3821373"/>
              <a:gd name="connsiteY51" fmla="*/ 540324 h 2648903"/>
              <a:gd name="connsiteX52" fmla="*/ 1610436 w 3821373"/>
              <a:gd name="connsiteY52" fmla="*/ 553971 h 2648903"/>
              <a:gd name="connsiteX53" fmla="*/ 1610436 w 3821373"/>
              <a:gd name="connsiteY53" fmla="*/ 431142 h 2648903"/>
              <a:gd name="connsiteX54" fmla="*/ 1583140 w 3821373"/>
              <a:gd name="connsiteY54" fmla="*/ 424318 h 2648903"/>
              <a:gd name="connsiteX55" fmla="*/ 1562668 w 3821373"/>
              <a:gd name="connsiteY55" fmla="*/ 410670 h 2648903"/>
              <a:gd name="connsiteX56" fmla="*/ 1521725 w 3821373"/>
              <a:gd name="connsiteY56" fmla="*/ 397022 h 2648903"/>
              <a:gd name="connsiteX57" fmla="*/ 1501254 w 3821373"/>
              <a:gd name="connsiteY57" fmla="*/ 356079 h 2648903"/>
              <a:gd name="connsiteX58" fmla="*/ 1473958 w 3821373"/>
              <a:gd name="connsiteY58" fmla="*/ 294664 h 2648903"/>
              <a:gd name="connsiteX59" fmla="*/ 1453486 w 3821373"/>
              <a:gd name="connsiteY59" fmla="*/ 287840 h 2648903"/>
              <a:gd name="connsiteX60" fmla="*/ 1446662 w 3821373"/>
              <a:gd name="connsiteY60" fmla="*/ 267368 h 2648903"/>
              <a:gd name="connsiteX61" fmla="*/ 1433015 w 3821373"/>
              <a:gd name="connsiteY61" fmla="*/ 233249 h 2648903"/>
              <a:gd name="connsiteX62" fmla="*/ 1460310 w 3821373"/>
              <a:gd name="connsiteY62" fmla="*/ 103595 h 2648903"/>
              <a:gd name="connsiteX63" fmla="*/ 1487606 w 3821373"/>
              <a:gd name="connsiteY63" fmla="*/ 96771 h 2648903"/>
              <a:gd name="connsiteX64" fmla="*/ 1508077 w 3821373"/>
              <a:gd name="connsiteY64" fmla="*/ 83124 h 2648903"/>
              <a:gd name="connsiteX65" fmla="*/ 1528549 w 3821373"/>
              <a:gd name="connsiteY65" fmla="*/ 76300 h 2648903"/>
              <a:gd name="connsiteX66" fmla="*/ 1555845 w 3821373"/>
              <a:gd name="connsiteY66" fmla="*/ 62652 h 2648903"/>
              <a:gd name="connsiteX67" fmla="*/ 1658203 w 3821373"/>
              <a:gd name="connsiteY67" fmla="*/ 69476 h 2648903"/>
              <a:gd name="connsiteX68" fmla="*/ 1705970 w 3821373"/>
              <a:gd name="connsiteY68" fmla="*/ 83124 h 2648903"/>
              <a:gd name="connsiteX69" fmla="*/ 1753737 w 3821373"/>
              <a:gd name="connsiteY69" fmla="*/ 89948 h 2648903"/>
              <a:gd name="connsiteX70" fmla="*/ 1821976 w 3821373"/>
              <a:gd name="connsiteY70" fmla="*/ 110419 h 2648903"/>
              <a:gd name="connsiteX71" fmla="*/ 1903862 w 3821373"/>
              <a:gd name="connsiteY71" fmla="*/ 130891 h 2648903"/>
              <a:gd name="connsiteX72" fmla="*/ 2033516 w 3821373"/>
              <a:gd name="connsiteY72" fmla="*/ 137715 h 2648903"/>
              <a:gd name="connsiteX73" fmla="*/ 2374710 w 3821373"/>
              <a:gd name="connsiteY73" fmla="*/ 130891 h 2648903"/>
              <a:gd name="connsiteX74" fmla="*/ 2402006 w 3821373"/>
              <a:gd name="connsiteY74" fmla="*/ 117243 h 2648903"/>
              <a:gd name="connsiteX75" fmla="*/ 2422477 w 3821373"/>
              <a:gd name="connsiteY75" fmla="*/ 110419 h 2648903"/>
              <a:gd name="connsiteX76" fmla="*/ 2463421 w 3821373"/>
              <a:gd name="connsiteY76" fmla="*/ 89948 h 2648903"/>
              <a:gd name="connsiteX77" fmla="*/ 2504364 w 3821373"/>
              <a:gd name="connsiteY77" fmla="*/ 69476 h 2648903"/>
              <a:gd name="connsiteX78" fmla="*/ 2524836 w 3821373"/>
              <a:gd name="connsiteY78" fmla="*/ 55828 h 2648903"/>
              <a:gd name="connsiteX79" fmla="*/ 2545307 w 3821373"/>
              <a:gd name="connsiteY79" fmla="*/ 49004 h 2648903"/>
              <a:gd name="connsiteX80" fmla="*/ 2586251 w 3821373"/>
              <a:gd name="connsiteY80" fmla="*/ 28533 h 2648903"/>
              <a:gd name="connsiteX81" fmla="*/ 2613546 w 3821373"/>
              <a:gd name="connsiteY81" fmla="*/ 8061 h 2648903"/>
              <a:gd name="connsiteX82" fmla="*/ 2722728 w 3821373"/>
              <a:gd name="connsiteY82" fmla="*/ 8061 h 2648903"/>
              <a:gd name="connsiteX83" fmla="*/ 2763671 w 3821373"/>
              <a:gd name="connsiteY83" fmla="*/ 42180 h 2648903"/>
              <a:gd name="connsiteX84" fmla="*/ 2784143 w 3821373"/>
              <a:gd name="connsiteY84" fmla="*/ 49004 h 2648903"/>
              <a:gd name="connsiteX85" fmla="*/ 2811439 w 3821373"/>
              <a:gd name="connsiteY85" fmla="*/ 83124 h 2648903"/>
              <a:gd name="connsiteX86" fmla="*/ 2825086 w 3821373"/>
              <a:gd name="connsiteY86" fmla="*/ 103595 h 2648903"/>
              <a:gd name="connsiteX87" fmla="*/ 2831910 w 3821373"/>
              <a:gd name="connsiteY87" fmla="*/ 124067 h 2648903"/>
              <a:gd name="connsiteX88" fmla="*/ 2852382 w 3821373"/>
              <a:gd name="connsiteY88" fmla="*/ 130891 h 2648903"/>
              <a:gd name="connsiteX89" fmla="*/ 2859206 w 3821373"/>
              <a:gd name="connsiteY89" fmla="*/ 151362 h 2648903"/>
              <a:gd name="connsiteX90" fmla="*/ 2879677 w 3821373"/>
              <a:gd name="connsiteY90" fmla="*/ 158186 h 2648903"/>
              <a:gd name="connsiteX91" fmla="*/ 2920621 w 3821373"/>
              <a:gd name="connsiteY91" fmla="*/ 178658 h 2648903"/>
              <a:gd name="connsiteX92" fmla="*/ 2941092 w 3821373"/>
              <a:gd name="connsiteY92" fmla="*/ 192306 h 2648903"/>
              <a:gd name="connsiteX93" fmla="*/ 2961564 w 3821373"/>
              <a:gd name="connsiteY93" fmla="*/ 199130 h 2648903"/>
              <a:gd name="connsiteX94" fmla="*/ 2968388 w 3821373"/>
              <a:gd name="connsiteY94" fmla="*/ 219601 h 2648903"/>
              <a:gd name="connsiteX95" fmla="*/ 3002507 w 3821373"/>
              <a:gd name="connsiteY95" fmla="*/ 233249 h 2648903"/>
              <a:gd name="connsiteX96" fmla="*/ 3043451 w 3821373"/>
              <a:gd name="connsiteY96" fmla="*/ 246897 h 2648903"/>
              <a:gd name="connsiteX97" fmla="*/ 3070746 w 3821373"/>
              <a:gd name="connsiteY97" fmla="*/ 287840 h 2648903"/>
              <a:gd name="connsiteX98" fmla="*/ 3098042 w 3821373"/>
              <a:gd name="connsiteY98" fmla="*/ 301488 h 2648903"/>
              <a:gd name="connsiteX99" fmla="*/ 3118513 w 3821373"/>
              <a:gd name="connsiteY99" fmla="*/ 308312 h 2648903"/>
              <a:gd name="connsiteX100" fmla="*/ 3159457 w 3821373"/>
              <a:gd name="connsiteY100" fmla="*/ 328783 h 2648903"/>
              <a:gd name="connsiteX101" fmla="*/ 3179928 w 3821373"/>
              <a:gd name="connsiteY101" fmla="*/ 342431 h 2648903"/>
              <a:gd name="connsiteX102" fmla="*/ 3220871 w 3821373"/>
              <a:gd name="connsiteY102" fmla="*/ 356079 h 2648903"/>
              <a:gd name="connsiteX103" fmla="*/ 3241343 w 3821373"/>
              <a:gd name="connsiteY103" fmla="*/ 369727 h 2648903"/>
              <a:gd name="connsiteX104" fmla="*/ 3282286 w 3821373"/>
              <a:gd name="connsiteY104" fmla="*/ 390198 h 2648903"/>
              <a:gd name="connsiteX105" fmla="*/ 3289110 w 3821373"/>
              <a:gd name="connsiteY105" fmla="*/ 410670 h 2648903"/>
              <a:gd name="connsiteX106" fmla="*/ 3309582 w 3821373"/>
              <a:gd name="connsiteY106" fmla="*/ 417494 h 2648903"/>
              <a:gd name="connsiteX107" fmla="*/ 3350525 w 3821373"/>
              <a:gd name="connsiteY107" fmla="*/ 437965 h 2648903"/>
              <a:gd name="connsiteX108" fmla="*/ 3357349 w 3821373"/>
              <a:gd name="connsiteY108" fmla="*/ 458437 h 2648903"/>
              <a:gd name="connsiteX109" fmla="*/ 3377821 w 3821373"/>
              <a:gd name="connsiteY109" fmla="*/ 465261 h 2648903"/>
              <a:gd name="connsiteX110" fmla="*/ 3398292 w 3821373"/>
              <a:gd name="connsiteY110" fmla="*/ 478909 h 2648903"/>
              <a:gd name="connsiteX111" fmla="*/ 3418764 w 3821373"/>
              <a:gd name="connsiteY111" fmla="*/ 485733 h 2648903"/>
              <a:gd name="connsiteX112" fmla="*/ 3439236 w 3821373"/>
              <a:gd name="connsiteY112" fmla="*/ 499380 h 2648903"/>
              <a:gd name="connsiteX113" fmla="*/ 3459707 w 3821373"/>
              <a:gd name="connsiteY113" fmla="*/ 506204 h 2648903"/>
              <a:gd name="connsiteX114" fmla="*/ 3500651 w 3821373"/>
              <a:gd name="connsiteY114" fmla="*/ 526676 h 2648903"/>
              <a:gd name="connsiteX115" fmla="*/ 3514298 w 3821373"/>
              <a:gd name="connsiteY115" fmla="*/ 547148 h 2648903"/>
              <a:gd name="connsiteX116" fmla="*/ 3589361 w 3821373"/>
              <a:gd name="connsiteY116" fmla="*/ 567619 h 2648903"/>
              <a:gd name="connsiteX117" fmla="*/ 3609833 w 3821373"/>
              <a:gd name="connsiteY117" fmla="*/ 581267 h 2648903"/>
              <a:gd name="connsiteX118" fmla="*/ 3759958 w 3821373"/>
              <a:gd name="connsiteY118" fmla="*/ 594915 h 2648903"/>
              <a:gd name="connsiteX119" fmla="*/ 3780430 w 3821373"/>
              <a:gd name="connsiteY119" fmla="*/ 608562 h 2648903"/>
              <a:gd name="connsiteX120" fmla="*/ 3800901 w 3821373"/>
              <a:gd name="connsiteY120" fmla="*/ 615386 h 2648903"/>
              <a:gd name="connsiteX121" fmla="*/ 3807725 w 3821373"/>
              <a:gd name="connsiteY121" fmla="*/ 635858 h 2648903"/>
              <a:gd name="connsiteX122" fmla="*/ 3821373 w 3821373"/>
              <a:gd name="connsiteY122" fmla="*/ 656330 h 2648903"/>
              <a:gd name="connsiteX123" fmla="*/ 3807725 w 3821373"/>
              <a:gd name="connsiteY123" fmla="*/ 697273 h 2648903"/>
              <a:gd name="connsiteX124" fmla="*/ 3787254 w 3821373"/>
              <a:gd name="connsiteY124" fmla="*/ 717745 h 2648903"/>
              <a:gd name="connsiteX125" fmla="*/ 3766782 w 3821373"/>
              <a:gd name="connsiteY125" fmla="*/ 724568 h 2648903"/>
              <a:gd name="connsiteX126" fmla="*/ 3568889 w 3821373"/>
              <a:gd name="connsiteY126" fmla="*/ 738216 h 2648903"/>
              <a:gd name="connsiteX127" fmla="*/ 3493827 w 3821373"/>
              <a:gd name="connsiteY127" fmla="*/ 745040 h 2648903"/>
              <a:gd name="connsiteX128" fmla="*/ 3384645 w 3821373"/>
              <a:gd name="connsiteY128" fmla="*/ 765512 h 2648903"/>
              <a:gd name="connsiteX129" fmla="*/ 3364173 w 3821373"/>
              <a:gd name="connsiteY129" fmla="*/ 779159 h 2648903"/>
              <a:gd name="connsiteX130" fmla="*/ 3343701 w 3821373"/>
              <a:gd name="connsiteY130" fmla="*/ 785983 h 2648903"/>
              <a:gd name="connsiteX131" fmla="*/ 3323230 w 3821373"/>
              <a:gd name="connsiteY131" fmla="*/ 799631 h 2648903"/>
              <a:gd name="connsiteX132" fmla="*/ 3275462 w 3821373"/>
              <a:gd name="connsiteY132" fmla="*/ 813279 h 2648903"/>
              <a:gd name="connsiteX133" fmla="*/ 3254991 w 3821373"/>
              <a:gd name="connsiteY133" fmla="*/ 854222 h 2648903"/>
              <a:gd name="connsiteX134" fmla="*/ 3234519 w 3821373"/>
              <a:gd name="connsiteY134" fmla="*/ 895165 h 2648903"/>
              <a:gd name="connsiteX135" fmla="*/ 3214048 w 3821373"/>
              <a:gd name="connsiteY135" fmla="*/ 936109 h 2648903"/>
              <a:gd name="connsiteX136" fmla="*/ 3207224 w 3821373"/>
              <a:gd name="connsiteY136" fmla="*/ 956580 h 2648903"/>
              <a:gd name="connsiteX137" fmla="*/ 3193576 w 3821373"/>
              <a:gd name="connsiteY137" fmla="*/ 977052 h 2648903"/>
              <a:gd name="connsiteX138" fmla="*/ 3179928 w 3821373"/>
              <a:gd name="connsiteY138" fmla="*/ 1017995 h 2648903"/>
              <a:gd name="connsiteX139" fmla="*/ 3166280 w 3821373"/>
              <a:gd name="connsiteY139" fmla="*/ 1045291 h 2648903"/>
              <a:gd name="connsiteX140" fmla="*/ 3138985 w 3821373"/>
              <a:gd name="connsiteY140" fmla="*/ 1134001 h 2648903"/>
              <a:gd name="connsiteX141" fmla="*/ 3125337 w 3821373"/>
              <a:gd name="connsiteY141" fmla="*/ 1161297 h 2648903"/>
              <a:gd name="connsiteX142" fmla="*/ 3104865 w 3821373"/>
              <a:gd name="connsiteY142" fmla="*/ 1522962 h 2648903"/>
              <a:gd name="connsiteX143" fmla="*/ 3084394 w 3821373"/>
              <a:gd name="connsiteY143" fmla="*/ 1563906 h 2648903"/>
              <a:gd name="connsiteX144" fmla="*/ 3063922 w 3821373"/>
              <a:gd name="connsiteY144" fmla="*/ 1604849 h 2648903"/>
              <a:gd name="connsiteX145" fmla="*/ 3036627 w 3821373"/>
              <a:gd name="connsiteY145" fmla="*/ 1611673 h 2648903"/>
              <a:gd name="connsiteX146" fmla="*/ 2995683 w 3821373"/>
              <a:gd name="connsiteY146" fmla="*/ 1632145 h 2648903"/>
              <a:gd name="connsiteX147" fmla="*/ 2879677 w 3821373"/>
              <a:gd name="connsiteY147" fmla="*/ 1625321 h 2648903"/>
              <a:gd name="connsiteX148" fmla="*/ 2736376 w 3821373"/>
              <a:gd name="connsiteY148" fmla="*/ 1618497 h 2648903"/>
              <a:gd name="connsiteX149" fmla="*/ 2709080 w 3821373"/>
              <a:gd name="connsiteY149" fmla="*/ 1611673 h 2648903"/>
              <a:gd name="connsiteX150" fmla="*/ 2627194 w 3821373"/>
              <a:gd name="connsiteY150" fmla="*/ 1598025 h 2648903"/>
              <a:gd name="connsiteX151" fmla="*/ 2579427 w 3821373"/>
              <a:gd name="connsiteY151" fmla="*/ 1577554 h 2648903"/>
              <a:gd name="connsiteX152" fmla="*/ 2558955 w 3821373"/>
              <a:gd name="connsiteY152" fmla="*/ 1570730 h 2648903"/>
              <a:gd name="connsiteX153" fmla="*/ 2538483 w 3821373"/>
              <a:gd name="connsiteY153" fmla="*/ 1557082 h 2648903"/>
              <a:gd name="connsiteX154" fmla="*/ 2518012 w 3821373"/>
              <a:gd name="connsiteY154" fmla="*/ 1550258 h 2648903"/>
              <a:gd name="connsiteX155" fmla="*/ 2470245 w 3821373"/>
              <a:gd name="connsiteY155" fmla="*/ 1529786 h 2648903"/>
              <a:gd name="connsiteX156" fmla="*/ 2272352 w 3821373"/>
              <a:gd name="connsiteY156" fmla="*/ 1543434 h 2648903"/>
              <a:gd name="connsiteX157" fmla="*/ 2204113 w 3821373"/>
              <a:gd name="connsiteY157" fmla="*/ 1550258 h 2648903"/>
              <a:gd name="connsiteX158" fmla="*/ 2074459 w 3821373"/>
              <a:gd name="connsiteY158" fmla="*/ 1570730 h 2648903"/>
              <a:gd name="connsiteX159" fmla="*/ 2047164 w 3821373"/>
              <a:gd name="connsiteY159" fmla="*/ 1584377 h 2648903"/>
              <a:gd name="connsiteX160" fmla="*/ 2026692 w 3821373"/>
              <a:gd name="connsiteY160" fmla="*/ 1591201 h 2648903"/>
              <a:gd name="connsiteX161" fmla="*/ 1985749 w 3821373"/>
              <a:gd name="connsiteY161" fmla="*/ 1611673 h 2648903"/>
              <a:gd name="connsiteX162" fmla="*/ 1944806 w 3821373"/>
              <a:gd name="connsiteY162" fmla="*/ 1638968 h 2648903"/>
              <a:gd name="connsiteX163" fmla="*/ 1924334 w 3821373"/>
              <a:gd name="connsiteY163" fmla="*/ 1652616 h 2648903"/>
              <a:gd name="connsiteX164" fmla="*/ 1876567 w 3821373"/>
              <a:gd name="connsiteY164" fmla="*/ 1673088 h 2648903"/>
              <a:gd name="connsiteX165" fmla="*/ 1856095 w 3821373"/>
              <a:gd name="connsiteY165" fmla="*/ 1693559 h 2648903"/>
              <a:gd name="connsiteX166" fmla="*/ 1835624 w 3821373"/>
              <a:gd name="connsiteY166" fmla="*/ 1700383 h 2648903"/>
              <a:gd name="connsiteX167" fmla="*/ 1794680 w 3821373"/>
              <a:gd name="connsiteY167" fmla="*/ 1720855 h 2648903"/>
              <a:gd name="connsiteX168" fmla="*/ 1781033 w 3821373"/>
              <a:gd name="connsiteY168" fmla="*/ 1741327 h 2648903"/>
              <a:gd name="connsiteX169" fmla="*/ 1760561 w 3821373"/>
              <a:gd name="connsiteY169" fmla="*/ 1748151 h 2648903"/>
              <a:gd name="connsiteX170" fmla="*/ 1740089 w 3821373"/>
              <a:gd name="connsiteY170" fmla="*/ 1761798 h 2648903"/>
              <a:gd name="connsiteX171" fmla="*/ 1719618 w 3821373"/>
              <a:gd name="connsiteY171" fmla="*/ 1768622 h 2648903"/>
              <a:gd name="connsiteX172" fmla="*/ 1678674 w 3821373"/>
              <a:gd name="connsiteY172" fmla="*/ 1789094 h 2648903"/>
              <a:gd name="connsiteX173" fmla="*/ 1637731 w 3821373"/>
              <a:gd name="connsiteY173" fmla="*/ 1809565 h 2648903"/>
              <a:gd name="connsiteX174" fmla="*/ 1617259 w 3821373"/>
              <a:gd name="connsiteY174" fmla="*/ 1823213 h 2648903"/>
              <a:gd name="connsiteX175" fmla="*/ 1576316 w 3821373"/>
              <a:gd name="connsiteY175" fmla="*/ 1836861 h 2648903"/>
              <a:gd name="connsiteX176" fmla="*/ 1549021 w 3821373"/>
              <a:gd name="connsiteY176" fmla="*/ 1850509 h 2648903"/>
              <a:gd name="connsiteX177" fmla="*/ 1521725 w 3821373"/>
              <a:gd name="connsiteY177" fmla="*/ 1857333 h 2648903"/>
              <a:gd name="connsiteX178" fmla="*/ 1487606 w 3821373"/>
              <a:gd name="connsiteY178" fmla="*/ 1870980 h 2648903"/>
              <a:gd name="connsiteX179" fmla="*/ 1467134 w 3821373"/>
              <a:gd name="connsiteY179" fmla="*/ 1877804 h 2648903"/>
              <a:gd name="connsiteX180" fmla="*/ 1446662 w 3821373"/>
              <a:gd name="connsiteY180" fmla="*/ 1891452 h 2648903"/>
              <a:gd name="connsiteX181" fmla="*/ 1426191 w 3821373"/>
              <a:gd name="connsiteY181" fmla="*/ 1898276 h 2648903"/>
              <a:gd name="connsiteX182" fmla="*/ 1405719 w 3821373"/>
              <a:gd name="connsiteY182" fmla="*/ 1911924 h 2648903"/>
              <a:gd name="connsiteX183" fmla="*/ 1385248 w 3821373"/>
              <a:gd name="connsiteY183" fmla="*/ 1918748 h 2648903"/>
              <a:gd name="connsiteX184" fmla="*/ 1357952 w 3821373"/>
              <a:gd name="connsiteY184" fmla="*/ 1932395 h 2648903"/>
              <a:gd name="connsiteX185" fmla="*/ 1317009 w 3821373"/>
              <a:gd name="connsiteY185" fmla="*/ 1959691 h 2648903"/>
              <a:gd name="connsiteX186" fmla="*/ 1276065 w 3821373"/>
              <a:gd name="connsiteY186" fmla="*/ 1986986 h 2648903"/>
              <a:gd name="connsiteX187" fmla="*/ 1255594 w 3821373"/>
              <a:gd name="connsiteY187" fmla="*/ 2000634 h 2648903"/>
              <a:gd name="connsiteX188" fmla="*/ 1228298 w 3821373"/>
              <a:gd name="connsiteY188" fmla="*/ 2041577 h 2648903"/>
              <a:gd name="connsiteX189" fmla="*/ 1207827 w 3821373"/>
              <a:gd name="connsiteY189" fmla="*/ 2048401 h 2648903"/>
              <a:gd name="connsiteX190" fmla="*/ 1187355 w 3821373"/>
              <a:gd name="connsiteY190" fmla="*/ 2089345 h 2648903"/>
              <a:gd name="connsiteX191" fmla="*/ 1180531 w 3821373"/>
              <a:gd name="connsiteY191" fmla="*/ 2109816 h 2648903"/>
              <a:gd name="connsiteX192" fmla="*/ 1160059 w 3821373"/>
              <a:gd name="connsiteY192" fmla="*/ 2150759 h 2648903"/>
              <a:gd name="connsiteX193" fmla="*/ 1139588 w 3821373"/>
              <a:gd name="connsiteY193" fmla="*/ 2416891 h 2648903"/>
              <a:gd name="connsiteX194" fmla="*/ 1132764 w 3821373"/>
              <a:gd name="connsiteY194" fmla="*/ 2519249 h 2648903"/>
              <a:gd name="connsiteX195" fmla="*/ 1119116 w 3821373"/>
              <a:gd name="connsiteY195" fmla="*/ 2546545 h 2648903"/>
              <a:gd name="connsiteX196" fmla="*/ 1098645 w 3821373"/>
              <a:gd name="connsiteY196" fmla="*/ 2587488 h 2648903"/>
              <a:gd name="connsiteX197" fmla="*/ 1091821 w 3821373"/>
              <a:gd name="connsiteY197" fmla="*/ 2607959 h 2648903"/>
              <a:gd name="connsiteX198" fmla="*/ 1071349 w 3821373"/>
              <a:gd name="connsiteY198" fmla="*/ 2648903 h 2648903"/>
              <a:gd name="connsiteX199" fmla="*/ 1030406 w 3821373"/>
              <a:gd name="connsiteY199" fmla="*/ 2635255 h 2648903"/>
              <a:gd name="connsiteX200" fmla="*/ 996286 w 3821373"/>
              <a:gd name="connsiteY200" fmla="*/ 2621607 h 2648903"/>
              <a:gd name="connsiteX201" fmla="*/ 968991 w 3821373"/>
              <a:gd name="connsiteY201" fmla="*/ 2614783 h 2648903"/>
              <a:gd name="connsiteX202" fmla="*/ 941695 w 3821373"/>
              <a:gd name="connsiteY202" fmla="*/ 2601136 h 2648903"/>
              <a:gd name="connsiteX203" fmla="*/ 921224 w 3821373"/>
              <a:gd name="connsiteY203" fmla="*/ 2594312 h 2648903"/>
              <a:gd name="connsiteX204" fmla="*/ 900752 w 3821373"/>
              <a:gd name="connsiteY204" fmla="*/ 2580664 h 2648903"/>
              <a:gd name="connsiteX205" fmla="*/ 866633 w 3821373"/>
              <a:gd name="connsiteY205" fmla="*/ 2573840 h 2648903"/>
              <a:gd name="connsiteX206" fmla="*/ 839337 w 3821373"/>
              <a:gd name="connsiteY206" fmla="*/ 2560192 h 2648903"/>
              <a:gd name="connsiteX207" fmla="*/ 798394 w 3821373"/>
              <a:gd name="connsiteY207" fmla="*/ 2546545 h 2648903"/>
              <a:gd name="connsiteX208" fmla="*/ 771098 w 3821373"/>
              <a:gd name="connsiteY208" fmla="*/ 2526073 h 264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3821373" h="2648903">
                <a:moveTo>
                  <a:pt x="771098" y="2526073"/>
                </a:moveTo>
                <a:cubicBezTo>
                  <a:pt x="755175" y="2515837"/>
                  <a:pt x="727664" y="2494670"/>
                  <a:pt x="702859" y="2485130"/>
                </a:cubicBezTo>
                <a:cubicBezTo>
                  <a:pt x="682719" y="2477384"/>
                  <a:pt x="661916" y="2471482"/>
                  <a:pt x="641445" y="2464658"/>
                </a:cubicBezTo>
                <a:cubicBezTo>
                  <a:pt x="634621" y="2462383"/>
                  <a:pt x="627407" y="2461051"/>
                  <a:pt x="620973" y="2457834"/>
                </a:cubicBezTo>
                <a:cubicBezTo>
                  <a:pt x="611874" y="2453285"/>
                  <a:pt x="602400" y="2449420"/>
                  <a:pt x="593677" y="2444186"/>
                </a:cubicBezTo>
                <a:cubicBezTo>
                  <a:pt x="579612" y="2435747"/>
                  <a:pt x="568647" y="2420869"/>
                  <a:pt x="552734" y="2416891"/>
                </a:cubicBezTo>
                <a:cubicBezTo>
                  <a:pt x="502410" y="2404310"/>
                  <a:pt x="548102" y="2417830"/>
                  <a:pt x="498143" y="2396419"/>
                </a:cubicBezTo>
                <a:cubicBezTo>
                  <a:pt x="491531" y="2393585"/>
                  <a:pt x="484105" y="2392812"/>
                  <a:pt x="477671" y="2389595"/>
                </a:cubicBezTo>
                <a:cubicBezTo>
                  <a:pt x="424758" y="2363139"/>
                  <a:pt x="488186" y="2386277"/>
                  <a:pt x="436728" y="2369124"/>
                </a:cubicBezTo>
                <a:cubicBezTo>
                  <a:pt x="429904" y="2364575"/>
                  <a:pt x="423592" y="2359144"/>
                  <a:pt x="416257" y="2355476"/>
                </a:cubicBezTo>
                <a:cubicBezTo>
                  <a:pt x="409823" y="2352259"/>
                  <a:pt x="402073" y="2352145"/>
                  <a:pt x="395785" y="2348652"/>
                </a:cubicBezTo>
                <a:cubicBezTo>
                  <a:pt x="381447" y="2340686"/>
                  <a:pt x="368490" y="2330454"/>
                  <a:pt x="354842" y="2321356"/>
                </a:cubicBezTo>
                <a:cubicBezTo>
                  <a:pt x="348018" y="2316807"/>
                  <a:pt x="342150" y="2310302"/>
                  <a:pt x="334370" y="2307709"/>
                </a:cubicBezTo>
                <a:lnTo>
                  <a:pt x="313898" y="2300885"/>
                </a:lnTo>
                <a:cubicBezTo>
                  <a:pt x="307074" y="2296336"/>
                  <a:pt x="299727" y="2292487"/>
                  <a:pt x="293427" y="2287237"/>
                </a:cubicBezTo>
                <a:cubicBezTo>
                  <a:pt x="286013" y="2281059"/>
                  <a:pt x="281334" y="2271553"/>
                  <a:pt x="272955" y="2266765"/>
                </a:cubicBezTo>
                <a:cubicBezTo>
                  <a:pt x="264812" y="2262112"/>
                  <a:pt x="254707" y="2262410"/>
                  <a:pt x="245659" y="2259942"/>
                </a:cubicBezTo>
                <a:cubicBezTo>
                  <a:pt x="176204" y="2241000"/>
                  <a:pt x="221509" y="2251018"/>
                  <a:pt x="163773" y="2239470"/>
                </a:cubicBezTo>
                <a:cubicBezTo>
                  <a:pt x="154674" y="2234921"/>
                  <a:pt x="145827" y="2229829"/>
                  <a:pt x="136477" y="2225822"/>
                </a:cubicBezTo>
                <a:cubicBezTo>
                  <a:pt x="129866" y="2222989"/>
                  <a:pt x="122439" y="2222215"/>
                  <a:pt x="116006" y="2218998"/>
                </a:cubicBezTo>
                <a:cubicBezTo>
                  <a:pt x="63096" y="2192543"/>
                  <a:pt x="126516" y="2215678"/>
                  <a:pt x="75062" y="2198527"/>
                </a:cubicBezTo>
                <a:cubicBezTo>
                  <a:pt x="56868" y="2143937"/>
                  <a:pt x="84160" y="2207624"/>
                  <a:pt x="47767" y="2171231"/>
                </a:cubicBezTo>
                <a:cubicBezTo>
                  <a:pt x="42681" y="2166145"/>
                  <a:pt x="44160" y="2157193"/>
                  <a:pt x="40943" y="2150759"/>
                </a:cubicBezTo>
                <a:cubicBezTo>
                  <a:pt x="37275" y="2143424"/>
                  <a:pt x="31844" y="2137112"/>
                  <a:pt x="27295" y="2130288"/>
                </a:cubicBezTo>
                <a:cubicBezTo>
                  <a:pt x="25020" y="2118915"/>
                  <a:pt x="23804" y="2107277"/>
                  <a:pt x="20471" y="2096168"/>
                </a:cubicBezTo>
                <a:cubicBezTo>
                  <a:pt x="-6462" y="2006389"/>
                  <a:pt x="17728" y="2116567"/>
                  <a:pt x="0" y="2027930"/>
                </a:cubicBezTo>
                <a:cubicBezTo>
                  <a:pt x="4549" y="1991536"/>
                  <a:pt x="7928" y="1954976"/>
                  <a:pt x="13648" y="1918748"/>
                </a:cubicBezTo>
                <a:cubicBezTo>
                  <a:pt x="15483" y="1907126"/>
                  <a:pt x="25125" y="1885299"/>
                  <a:pt x="34119" y="1877804"/>
                </a:cubicBezTo>
                <a:cubicBezTo>
                  <a:pt x="41934" y="1871292"/>
                  <a:pt x="34056" y="1886947"/>
                  <a:pt x="61415" y="1864156"/>
                </a:cubicBezTo>
                <a:cubicBezTo>
                  <a:pt x="88774" y="1841365"/>
                  <a:pt x="125835" y="1756801"/>
                  <a:pt x="198271" y="1741060"/>
                </a:cubicBezTo>
                <a:cubicBezTo>
                  <a:pt x="261772" y="1704470"/>
                  <a:pt x="324964" y="1725171"/>
                  <a:pt x="487096" y="1751840"/>
                </a:cubicBezTo>
                <a:cubicBezTo>
                  <a:pt x="643271" y="1730854"/>
                  <a:pt x="971170" y="1746198"/>
                  <a:pt x="1114471" y="1683646"/>
                </a:cubicBezTo>
                <a:cubicBezTo>
                  <a:pt x="1257772" y="1621094"/>
                  <a:pt x="1320784" y="1534958"/>
                  <a:pt x="1364776" y="1495667"/>
                </a:cubicBezTo>
                <a:cubicBezTo>
                  <a:pt x="1408768" y="1456376"/>
                  <a:pt x="1375176" y="1464138"/>
                  <a:pt x="1378424" y="1447900"/>
                </a:cubicBezTo>
                <a:cubicBezTo>
                  <a:pt x="1386564" y="1407198"/>
                  <a:pt x="1393746" y="1366258"/>
                  <a:pt x="1398895" y="1325070"/>
                </a:cubicBezTo>
                <a:cubicBezTo>
                  <a:pt x="1401170" y="1306873"/>
                  <a:pt x="1401595" y="1288348"/>
                  <a:pt x="1405719" y="1270479"/>
                </a:cubicBezTo>
                <a:cubicBezTo>
                  <a:pt x="1408473" y="1258543"/>
                  <a:pt x="1415493" y="1247980"/>
                  <a:pt x="1419367" y="1236359"/>
                </a:cubicBezTo>
                <a:cubicBezTo>
                  <a:pt x="1434055" y="1192295"/>
                  <a:pt x="1415851" y="1224574"/>
                  <a:pt x="1439839" y="1188592"/>
                </a:cubicBezTo>
                <a:cubicBezTo>
                  <a:pt x="1452887" y="1149443"/>
                  <a:pt x="1437317" y="1185984"/>
                  <a:pt x="1467134" y="1147649"/>
                </a:cubicBezTo>
                <a:cubicBezTo>
                  <a:pt x="1477204" y="1134702"/>
                  <a:pt x="1485332" y="1120354"/>
                  <a:pt x="1494430" y="1106706"/>
                </a:cubicBezTo>
                <a:cubicBezTo>
                  <a:pt x="1498979" y="1099882"/>
                  <a:pt x="1501253" y="1090783"/>
                  <a:pt x="1508077" y="1086234"/>
                </a:cubicBezTo>
                <a:lnTo>
                  <a:pt x="1528549" y="1072586"/>
                </a:lnTo>
                <a:cubicBezTo>
                  <a:pt x="1530824" y="1065762"/>
                  <a:pt x="1532156" y="1058548"/>
                  <a:pt x="1535373" y="1052115"/>
                </a:cubicBezTo>
                <a:cubicBezTo>
                  <a:pt x="1544874" y="1033114"/>
                  <a:pt x="1554401" y="1026263"/>
                  <a:pt x="1569492" y="1011171"/>
                </a:cubicBezTo>
                <a:cubicBezTo>
                  <a:pt x="1571767" y="1004347"/>
                  <a:pt x="1572823" y="996988"/>
                  <a:pt x="1576316" y="990700"/>
                </a:cubicBezTo>
                <a:cubicBezTo>
                  <a:pt x="1584282" y="976361"/>
                  <a:pt x="1594513" y="963404"/>
                  <a:pt x="1603612" y="949756"/>
                </a:cubicBezTo>
                <a:cubicBezTo>
                  <a:pt x="1608161" y="942932"/>
                  <a:pt x="1611460" y="935084"/>
                  <a:pt x="1617259" y="929285"/>
                </a:cubicBezTo>
                <a:lnTo>
                  <a:pt x="1637731" y="908813"/>
                </a:lnTo>
                <a:cubicBezTo>
                  <a:pt x="1640006" y="901989"/>
                  <a:pt x="1641722" y="894953"/>
                  <a:pt x="1644555" y="888342"/>
                </a:cubicBezTo>
                <a:cubicBezTo>
                  <a:pt x="1648562" y="878992"/>
                  <a:pt x="1655280" y="870790"/>
                  <a:pt x="1658203" y="861046"/>
                </a:cubicBezTo>
                <a:cubicBezTo>
                  <a:pt x="1662179" y="847794"/>
                  <a:pt x="1662752" y="833751"/>
                  <a:pt x="1665027" y="820103"/>
                </a:cubicBezTo>
                <a:cubicBezTo>
                  <a:pt x="1660478" y="726843"/>
                  <a:pt x="1670141" y="631790"/>
                  <a:pt x="1651379" y="540324"/>
                </a:cubicBezTo>
                <a:cubicBezTo>
                  <a:pt x="1648488" y="526232"/>
                  <a:pt x="1610436" y="553971"/>
                  <a:pt x="1610436" y="553971"/>
                </a:cubicBezTo>
                <a:cubicBezTo>
                  <a:pt x="1626657" y="505306"/>
                  <a:pt x="1638328" y="491575"/>
                  <a:pt x="1610436" y="431142"/>
                </a:cubicBezTo>
                <a:cubicBezTo>
                  <a:pt x="1606506" y="422627"/>
                  <a:pt x="1592239" y="426593"/>
                  <a:pt x="1583140" y="424318"/>
                </a:cubicBezTo>
                <a:cubicBezTo>
                  <a:pt x="1576316" y="419769"/>
                  <a:pt x="1570163" y="414001"/>
                  <a:pt x="1562668" y="410670"/>
                </a:cubicBezTo>
                <a:cubicBezTo>
                  <a:pt x="1549522" y="404827"/>
                  <a:pt x="1521725" y="397022"/>
                  <a:pt x="1521725" y="397022"/>
                </a:cubicBezTo>
                <a:cubicBezTo>
                  <a:pt x="1496837" y="322361"/>
                  <a:pt x="1536530" y="435452"/>
                  <a:pt x="1501254" y="356079"/>
                </a:cubicBezTo>
                <a:cubicBezTo>
                  <a:pt x="1494927" y="341843"/>
                  <a:pt x="1489934" y="307444"/>
                  <a:pt x="1473958" y="294664"/>
                </a:cubicBezTo>
                <a:cubicBezTo>
                  <a:pt x="1468341" y="290170"/>
                  <a:pt x="1460310" y="290115"/>
                  <a:pt x="1453486" y="287840"/>
                </a:cubicBezTo>
                <a:cubicBezTo>
                  <a:pt x="1451211" y="281016"/>
                  <a:pt x="1449188" y="274103"/>
                  <a:pt x="1446662" y="267368"/>
                </a:cubicBezTo>
                <a:cubicBezTo>
                  <a:pt x="1442361" y="255899"/>
                  <a:pt x="1433598" y="245484"/>
                  <a:pt x="1433015" y="233249"/>
                </a:cubicBezTo>
                <a:cubicBezTo>
                  <a:pt x="1431177" y="194642"/>
                  <a:pt x="1416507" y="128626"/>
                  <a:pt x="1460310" y="103595"/>
                </a:cubicBezTo>
                <a:cubicBezTo>
                  <a:pt x="1468453" y="98942"/>
                  <a:pt x="1478507" y="99046"/>
                  <a:pt x="1487606" y="96771"/>
                </a:cubicBezTo>
                <a:cubicBezTo>
                  <a:pt x="1494430" y="92222"/>
                  <a:pt x="1500742" y="86792"/>
                  <a:pt x="1508077" y="83124"/>
                </a:cubicBezTo>
                <a:cubicBezTo>
                  <a:pt x="1514511" y="79907"/>
                  <a:pt x="1521937" y="79134"/>
                  <a:pt x="1528549" y="76300"/>
                </a:cubicBezTo>
                <a:cubicBezTo>
                  <a:pt x="1537899" y="72293"/>
                  <a:pt x="1546746" y="67201"/>
                  <a:pt x="1555845" y="62652"/>
                </a:cubicBezTo>
                <a:cubicBezTo>
                  <a:pt x="1589964" y="64927"/>
                  <a:pt x="1624322" y="64856"/>
                  <a:pt x="1658203" y="69476"/>
                </a:cubicBezTo>
                <a:cubicBezTo>
                  <a:pt x="1674611" y="71713"/>
                  <a:pt x="1689778" y="79654"/>
                  <a:pt x="1705970" y="83124"/>
                </a:cubicBezTo>
                <a:cubicBezTo>
                  <a:pt x="1721697" y="86494"/>
                  <a:pt x="1738010" y="86578"/>
                  <a:pt x="1753737" y="89948"/>
                </a:cubicBezTo>
                <a:cubicBezTo>
                  <a:pt x="1839857" y="108402"/>
                  <a:pt x="1772139" y="97129"/>
                  <a:pt x="1821976" y="110419"/>
                </a:cubicBezTo>
                <a:cubicBezTo>
                  <a:pt x="1849161" y="117669"/>
                  <a:pt x="1875765" y="129412"/>
                  <a:pt x="1903862" y="130891"/>
                </a:cubicBezTo>
                <a:lnTo>
                  <a:pt x="2033516" y="137715"/>
                </a:lnTo>
                <a:cubicBezTo>
                  <a:pt x="2147247" y="135440"/>
                  <a:pt x="2261131" y="137201"/>
                  <a:pt x="2374710" y="130891"/>
                </a:cubicBezTo>
                <a:cubicBezTo>
                  <a:pt x="2384867" y="130327"/>
                  <a:pt x="2392656" y="121250"/>
                  <a:pt x="2402006" y="117243"/>
                </a:cubicBezTo>
                <a:cubicBezTo>
                  <a:pt x="2408617" y="114410"/>
                  <a:pt x="2416044" y="113636"/>
                  <a:pt x="2422477" y="110419"/>
                </a:cubicBezTo>
                <a:cubicBezTo>
                  <a:pt x="2475379" y="83967"/>
                  <a:pt x="2411975" y="107094"/>
                  <a:pt x="2463421" y="89948"/>
                </a:cubicBezTo>
                <a:cubicBezTo>
                  <a:pt x="2522082" y="50839"/>
                  <a:pt x="2447865" y="97726"/>
                  <a:pt x="2504364" y="69476"/>
                </a:cubicBezTo>
                <a:cubicBezTo>
                  <a:pt x="2511700" y="65808"/>
                  <a:pt x="2517500" y="59496"/>
                  <a:pt x="2524836" y="55828"/>
                </a:cubicBezTo>
                <a:cubicBezTo>
                  <a:pt x="2531269" y="52611"/>
                  <a:pt x="2538874" y="52221"/>
                  <a:pt x="2545307" y="49004"/>
                </a:cubicBezTo>
                <a:cubicBezTo>
                  <a:pt x="2598209" y="22552"/>
                  <a:pt x="2534805" y="45679"/>
                  <a:pt x="2586251" y="28533"/>
                </a:cubicBezTo>
                <a:cubicBezTo>
                  <a:pt x="2595349" y="21709"/>
                  <a:pt x="2602611" y="11185"/>
                  <a:pt x="2613546" y="8061"/>
                </a:cubicBezTo>
                <a:cubicBezTo>
                  <a:pt x="2661886" y="-5751"/>
                  <a:pt x="2679613" y="875"/>
                  <a:pt x="2722728" y="8061"/>
                </a:cubicBezTo>
                <a:cubicBezTo>
                  <a:pt x="2737820" y="23153"/>
                  <a:pt x="2744670" y="32680"/>
                  <a:pt x="2763671" y="42180"/>
                </a:cubicBezTo>
                <a:cubicBezTo>
                  <a:pt x="2770105" y="45397"/>
                  <a:pt x="2777319" y="46729"/>
                  <a:pt x="2784143" y="49004"/>
                </a:cubicBezTo>
                <a:cubicBezTo>
                  <a:pt x="2797428" y="88859"/>
                  <a:pt x="2780572" y="52257"/>
                  <a:pt x="2811439" y="83124"/>
                </a:cubicBezTo>
                <a:cubicBezTo>
                  <a:pt x="2817238" y="88923"/>
                  <a:pt x="2821418" y="96260"/>
                  <a:pt x="2825086" y="103595"/>
                </a:cubicBezTo>
                <a:cubicBezTo>
                  <a:pt x="2828303" y="110029"/>
                  <a:pt x="2826824" y="118981"/>
                  <a:pt x="2831910" y="124067"/>
                </a:cubicBezTo>
                <a:cubicBezTo>
                  <a:pt x="2836996" y="129153"/>
                  <a:pt x="2845558" y="128616"/>
                  <a:pt x="2852382" y="130891"/>
                </a:cubicBezTo>
                <a:cubicBezTo>
                  <a:pt x="2854657" y="137715"/>
                  <a:pt x="2854120" y="146276"/>
                  <a:pt x="2859206" y="151362"/>
                </a:cubicBezTo>
                <a:cubicBezTo>
                  <a:pt x="2864292" y="156448"/>
                  <a:pt x="2873244" y="154969"/>
                  <a:pt x="2879677" y="158186"/>
                </a:cubicBezTo>
                <a:cubicBezTo>
                  <a:pt x="2932587" y="184642"/>
                  <a:pt x="2869167" y="161507"/>
                  <a:pt x="2920621" y="178658"/>
                </a:cubicBezTo>
                <a:cubicBezTo>
                  <a:pt x="2927445" y="183207"/>
                  <a:pt x="2933757" y="188638"/>
                  <a:pt x="2941092" y="192306"/>
                </a:cubicBezTo>
                <a:cubicBezTo>
                  <a:pt x="2947526" y="195523"/>
                  <a:pt x="2956478" y="194044"/>
                  <a:pt x="2961564" y="199130"/>
                </a:cubicBezTo>
                <a:cubicBezTo>
                  <a:pt x="2966650" y="204216"/>
                  <a:pt x="2962862" y="214996"/>
                  <a:pt x="2968388" y="219601"/>
                </a:cubicBezTo>
                <a:cubicBezTo>
                  <a:pt x="2977798" y="227443"/>
                  <a:pt x="2990995" y="229063"/>
                  <a:pt x="3002507" y="233249"/>
                </a:cubicBezTo>
                <a:cubicBezTo>
                  <a:pt x="3016027" y="238165"/>
                  <a:pt x="3043451" y="246897"/>
                  <a:pt x="3043451" y="246897"/>
                </a:cubicBezTo>
                <a:cubicBezTo>
                  <a:pt x="3052549" y="260545"/>
                  <a:pt x="3056075" y="280505"/>
                  <a:pt x="3070746" y="287840"/>
                </a:cubicBezTo>
                <a:cubicBezTo>
                  <a:pt x="3079845" y="292389"/>
                  <a:pt x="3088692" y="297481"/>
                  <a:pt x="3098042" y="301488"/>
                </a:cubicBezTo>
                <a:cubicBezTo>
                  <a:pt x="3104653" y="304321"/>
                  <a:pt x="3112080" y="305095"/>
                  <a:pt x="3118513" y="308312"/>
                </a:cubicBezTo>
                <a:cubicBezTo>
                  <a:pt x="3171423" y="334767"/>
                  <a:pt x="3108003" y="311632"/>
                  <a:pt x="3159457" y="328783"/>
                </a:cubicBezTo>
                <a:cubicBezTo>
                  <a:pt x="3166281" y="333332"/>
                  <a:pt x="3172434" y="339100"/>
                  <a:pt x="3179928" y="342431"/>
                </a:cubicBezTo>
                <a:cubicBezTo>
                  <a:pt x="3193074" y="348274"/>
                  <a:pt x="3208901" y="348099"/>
                  <a:pt x="3220871" y="356079"/>
                </a:cubicBezTo>
                <a:cubicBezTo>
                  <a:pt x="3227695" y="360628"/>
                  <a:pt x="3234007" y="366059"/>
                  <a:pt x="3241343" y="369727"/>
                </a:cubicBezTo>
                <a:cubicBezTo>
                  <a:pt x="3297850" y="397980"/>
                  <a:pt x="3223616" y="351086"/>
                  <a:pt x="3282286" y="390198"/>
                </a:cubicBezTo>
                <a:cubicBezTo>
                  <a:pt x="3284561" y="397022"/>
                  <a:pt x="3284024" y="405584"/>
                  <a:pt x="3289110" y="410670"/>
                </a:cubicBezTo>
                <a:cubicBezTo>
                  <a:pt x="3294196" y="415756"/>
                  <a:pt x="3303148" y="414277"/>
                  <a:pt x="3309582" y="417494"/>
                </a:cubicBezTo>
                <a:cubicBezTo>
                  <a:pt x="3362490" y="443948"/>
                  <a:pt x="3299075" y="420817"/>
                  <a:pt x="3350525" y="437965"/>
                </a:cubicBezTo>
                <a:cubicBezTo>
                  <a:pt x="3352800" y="444789"/>
                  <a:pt x="3352263" y="453351"/>
                  <a:pt x="3357349" y="458437"/>
                </a:cubicBezTo>
                <a:cubicBezTo>
                  <a:pt x="3362435" y="463523"/>
                  <a:pt x="3371387" y="462044"/>
                  <a:pt x="3377821" y="465261"/>
                </a:cubicBezTo>
                <a:cubicBezTo>
                  <a:pt x="3385156" y="468929"/>
                  <a:pt x="3390957" y="475241"/>
                  <a:pt x="3398292" y="478909"/>
                </a:cubicBezTo>
                <a:cubicBezTo>
                  <a:pt x="3404726" y="482126"/>
                  <a:pt x="3412330" y="482516"/>
                  <a:pt x="3418764" y="485733"/>
                </a:cubicBezTo>
                <a:cubicBezTo>
                  <a:pt x="3426099" y="489401"/>
                  <a:pt x="3431901" y="495712"/>
                  <a:pt x="3439236" y="499380"/>
                </a:cubicBezTo>
                <a:cubicBezTo>
                  <a:pt x="3445669" y="502597"/>
                  <a:pt x="3453274" y="502987"/>
                  <a:pt x="3459707" y="506204"/>
                </a:cubicBezTo>
                <a:cubicBezTo>
                  <a:pt x="3512617" y="532660"/>
                  <a:pt x="3449197" y="509525"/>
                  <a:pt x="3500651" y="526676"/>
                </a:cubicBezTo>
                <a:cubicBezTo>
                  <a:pt x="3505200" y="533500"/>
                  <a:pt x="3507624" y="542381"/>
                  <a:pt x="3514298" y="547148"/>
                </a:cubicBezTo>
                <a:cubicBezTo>
                  <a:pt x="3534307" y="561440"/>
                  <a:pt x="3566784" y="563856"/>
                  <a:pt x="3589361" y="567619"/>
                </a:cubicBezTo>
                <a:cubicBezTo>
                  <a:pt x="3596185" y="572168"/>
                  <a:pt x="3601977" y="578910"/>
                  <a:pt x="3609833" y="581267"/>
                </a:cubicBezTo>
                <a:cubicBezTo>
                  <a:pt x="3636484" y="589262"/>
                  <a:pt x="3758414" y="594812"/>
                  <a:pt x="3759958" y="594915"/>
                </a:cubicBezTo>
                <a:cubicBezTo>
                  <a:pt x="3766782" y="599464"/>
                  <a:pt x="3773095" y="604894"/>
                  <a:pt x="3780430" y="608562"/>
                </a:cubicBezTo>
                <a:cubicBezTo>
                  <a:pt x="3786863" y="611779"/>
                  <a:pt x="3795815" y="610300"/>
                  <a:pt x="3800901" y="615386"/>
                </a:cubicBezTo>
                <a:cubicBezTo>
                  <a:pt x="3805987" y="620472"/>
                  <a:pt x="3804508" y="629424"/>
                  <a:pt x="3807725" y="635858"/>
                </a:cubicBezTo>
                <a:cubicBezTo>
                  <a:pt x="3811393" y="643194"/>
                  <a:pt x="3816824" y="649506"/>
                  <a:pt x="3821373" y="656330"/>
                </a:cubicBezTo>
                <a:cubicBezTo>
                  <a:pt x="3816824" y="669978"/>
                  <a:pt x="3817897" y="687100"/>
                  <a:pt x="3807725" y="697273"/>
                </a:cubicBezTo>
                <a:cubicBezTo>
                  <a:pt x="3800901" y="704097"/>
                  <a:pt x="3795284" y="712392"/>
                  <a:pt x="3787254" y="717745"/>
                </a:cubicBezTo>
                <a:cubicBezTo>
                  <a:pt x="3781269" y="721735"/>
                  <a:pt x="3773944" y="723897"/>
                  <a:pt x="3766782" y="724568"/>
                </a:cubicBezTo>
                <a:cubicBezTo>
                  <a:pt x="3700950" y="730740"/>
                  <a:pt x="3634825" y="733271"/>
                  <a:pt x="3568889" y="738216"/>
                </a:cubicBezTo>
                <a:cubicBezTo>
                  <a:pt x="3543836" y="740095"/>
                  <a:pt x="3518848" y="742765"/>
                  <a:pt x="3493827" y="745040"/>
                </a:cubicBezTo>
                <a:cubicBezTo>
                  <a:pt x="3408119" y="779323"/>
                  <a:pt x="3529871" y="734393"/>
                  <a:pt x="3384645" y="765512"/>
                </a:cubicBezTo>
                <a:cubicBezTo>
                  <a:pt x="3376626" y="767230"/>
                  <a:pt x="3371508" y="775491"/>
                  <a:pt x="3364173" y="779159"/>
                </a:cubicBezTo>
                <a:cubicBezTo>
                  <a:pt x="3357739" y="782376"/>
                  <a:pt x="3350525" y="783708"/>
                  <a:pt x="3343701" y="785983"/>
                </a:cubicBezTo>
                <a:cubicBezTo>
                  <a:pt x="3336877" y="790532"/>
                  <a:pt x="3330565" y="795963"/>
                  <a:pt x="3323230" y="799631"/>
                </a:cubicBezTo>
                <a:cubicBezTo>
                  <a:pt x="3313441" y="804526"/>
                  <a:pt x="3284207" y="811093"/>
                  <a:pt x="3275462" y="813279"/>
                </a:cubicBezTo>
                <a:cubicBezTo>
                  <a:pt x="3258314" y="864730"/>
                  <a:pt x="3281444" y="801317"/>
                  <a:pt x="3254991" y="854222"/>
                </a:cubicBezTo>
                <a:cubicBezTo>
                  <a:pt x="3226739" y="910725"/>
                  <a:pt x="3273631" y="836499"/>
                  <a:pt x="3234519" y="895165"/>
                </a:cubicBezTo>
                <a:cubicBezTo>
                  <a:pt x="3217368" y="946619"/>
                  <a:pt x="3240503" y="883199"/>
                  <a:pt x="3214048" y="936109"/>
                </a:cubicBezTo>
                <a:cubicBezTo>
                  <a:pt x="3210831" y="942542"/>
                  <a:pt x="3210441" y="950147"/>
                  <a:pt x="3207224" y="956580"/>
                </a:cubicBezTo>
                <a:cubicBezTo>
                  <a:pt x="3203556" y="963916"/>
                  <a:pt x="3196907" y="969557"/>
                  <a:pt x="3193576" y="977052"/>
                </a:cubicBezTo>
                <a:cubicBezTo>
                  <a:pt x="3187733" y="990198"/>
                  <a:pt x="3186362" y="1005128"/>
                  <a:pt x="3179928" y="1017995"/>
                </a:cubicBezTo>
                <a:lnTo>
                  <a:pt x="3166280" y="1045291"/>
                </a:lnTo>
                <a:cubicBezTo>
                  <a:pt x="3159316" y="1073152"/>
                  <a:pt x="3150707" y="1110557"/>
                  <a:pt x="3138985" y="1134001"/>
                </a:cubicBezTo>
                <a:lnTo>
                  <a:pt x="3125337" y="1161297"/>
                </a:lnTo>
                <a:cubicBezTo>
                  <a:pt x="3096207" y="1306944"/>
                  <a:pt x="3127237" y="1142622"/>
                  <a:pt x="3104865" y="1522962"/>
                </a:cubicBezTo>
                <a:cubicBezTo>
                  <a:pt x="3103721" y="1542404"/>
                  <a:pt x="3092600" y="1547495"/>
                  <a:pt x="3084394" y="1563906"/>
                </a:cubicBezTo>
                <a:cubicBezTo>
                  <a:pt x="3077582" y="1577530"/>
                  <a:pt x="3078589" y="1595071"/>
                  <a:pt x="3063922" y="1604849"/>
                </a:cubicBezTo>
                <a:cubicBezTo>
                  <a:pt x="3056119" y="1610051"/>
                  <a:pt x="3045645" y="1609097"/>
                  <a:pt x="3036627" y="1611673"/>
                </a:cubicBezTo>
                <a:cubicBezTo>
                  <a:pt x="3011906" y="1618736"/>
                  <a:pt x="3018114" y="1617191"/>
                  <a:pt x="2995683" y="1632145"/>
                </a:cubicBezTo>
                <a:lnTo>
                  <a:pt x="2879677" y="1625321"/>
                </a:lnTo>
                <a:cubicBezTo>
                  <a:pt x="2831922" y="1622808"/>
                  <a:pt x="2784045" y="1622311"/>
                  <a:pt x="2736376" y="1618497"/>
                </a:cubicBezTo>
                <a:cubicBezTo>
                  <a:pt x="2727027" y="1617749"/>
                  <a:pt x="2718298" y="1613401"/>
                  <a:pt x="2709080" y="1611673"/>
                </a:cubicBezTo>
                <a:cubicBezTo>
                  <a:pt x="2681882" y="1606573"/>
                  <a:pt x="2654328" y="1603452"/>
                  <a:pt x="2627194" y="1598025"/>
                </a:cubicBezTo>
                <a:cubicBezTo>
                  <a:pt x="2607191" y="1594024"/>
                  <a:pt x="2598846" y="1585876"/>
                  <a:pt x="2579427" y="1577554"/>
                </a:cubicBezTo>
                <a:cubicBezTo>
                  <a:pt x="2572815" y="1574721"/>
                  <a:pt x="2565389" y="1573947"/>
                  <a:pt x="2558955" y="1570730"/>
                </a:cubicBezTo>
                <a:cubicBezTo>
                  <a:pt x="2551619" y="1567062"/>
                  <a:pt x="2545819" y="1560750"/>
                  <a:pt x="2538483" y="1557082"/>
                </a:cubicBezTo>
                <a:cubicBezTo>
                  <a:pt x="2532050" y="1553865"/>
                  <a:pt x="2524445" y="1553475"/>
                  <a:pt x="2518012" y="1550258"/>
                </a:cubicBezTo>
                <a:cubicBezTo>
                  <a:pt x="2470888" y="1526696"/>
                  <a:pt x="2527050" y="1543988"/>
                  <a:pt x="2470245" y="1529786"/>
                </a:cubicBezTo>
                <a:lnTo>
                  <a:pt x="2272352" y="1543434"/>
                </a:lnTo>
                <a:cubicBezTo>
                  <a:pt x="2249560" y="1545187"/>
                  <a:pt x="2226662" y="1546500"/>
                  <a:pt x="2204113" y="1550258"/>
                </a:cubicBezTo>
                <a:cubicBezTo>
                  <a:pt x="2038286" y="1577896"/>
                  <a:pt x="2284549" y="1551631"/>
                  <a:pt x="2074459" y="1570730"/>
                </a:cubicBezTo>
                <a:cubicBezTo>
                  <a:pt x="2065361" y="1575279"/>
                  <a:pt x="2056514" y="1580370"/>
                  <a:pt x="2047164" y="1584377"/>
                </a:cubicBezTo>
                <a:cubicBezTo>
                  <a:pt x="2040552" y="1587210"/>
                  <a:pt x="2033126" y="1587984"/>
                  <a:pt x="2026692" y="1591201"/>
                </a:cubicBezTo>
                <a:cubicBezTo>
                  <a:pt x="1973779" y="1617658"/>
                  <a:pt x="2037207" y="1594520"/>
                  <a:pt x="1985749" y="1611673"/>
                </a:cubicBezTo>
                <a:cubicBezTo>
                  <a:pt x="1946940" y="1650482"/>
                  <a:pt x="1984309" y="1619217"/>
                  <a:pt x="1944806" y="1638968"/>
                </a:cubicBezTo>
                <a:cubicBezTo>
                  <a:pt x="1937470" y="1642636"/>
                  <a:pt x="1931670" y="1648948"/>
                  <a:pt x="1924334" y="1652616"/>
                </a:cubicBezTo>
                <a:cubicBezTo>
                  <a:pt x="1894631" y="1667467"/>
                  <a:pt x="1909703" y="1649420"/>
                  <a:pt x="1876567" y="1673088"/>
                </a:cubicBezTo>
                <a:cubicBezTo>
                  <a:pt x="1868714" y="1678697"/>
                  <a:pt x="1864125" y="1688206"/>
                  <a:pt x="1856095" y="1693559"/>
                </a:cubicBezTo>
                <a:cubicBezTo>
                  <a:pt x="1850110" y="1697549"/>
                  <a:pt x="1842057" y="1697166"/>
                  <a:pt x="1835624" y="1700383"/>
                </a:cubicBezTo>
                <a:cubicBezTo>
                  <a:pt x="1782714" y="1726839"/>
                  <a:pt x="1846134" y="1703704"/>
                  <a:pt x="1794680" y="1720855"/>
                </a:cubicBezTo>
                <a:cubicBezTo>
                  <a:pt x="1790131" y="1727679"/>
                  <a:pt x="1787437" y="1736204"/>
                  <a:pt x="1781033" y="1741327"/>
                </a:cubicBezTo>
                <a:cubicBezTo>
                  <a:pt x="1775416" y="1745821"/>
                  <a:pt x="1766995" y="1744934"/>
                  <a:pt x="1760561" y="1748151"/>
                </a:cubicBezTo>
                <a:cubicBezTo>
                  <a:pt x="1753226" y="1751819"/>
                  <a:pt x="1747424" y="1758130"/>
                  <a:pt x="1740089" y="1761798"/>
                </a:cubicBezTo>
                <a:cubicBezTo>
                  <a:pt x="1733656" y="1765015"/>
                  <a:pt x="1726051" y="1765405"/>
                  <a:pt x="1719618" y="1768622"/>
                </a:cubicBezTo>
                <a:cubicBezTo>
                  <a:pt x="1666708" y="1795078"/>
                  <a:pt x="1730128" y="1771943"/>
                  <a:pt x="1678674" y="1789094"/>
                </a:cubicBezTo>
                <a:cubicBezTo>
                  <a:pt x="1620012" y="1828204"/>
                  <a:pt x="1694230" y="1781317"/>
                  <a:pt x="1637731" y="1809565"/>
                </a:cubicBezTo>
                <a:cubicBezTo>
                  <a:pt x="1630395" y="1813233"/>
                  <a:pt x="1624754" y="1819882"/>
                  <a:pt x="1617259" y="1823213"/>
                </a:cubicBezTo>
                <a:cubicBezTo>
                  <a:pt x="1604113" y="1829056"/>
                  <a:pt x="1589183" y="1830427"/>
                  <a:pt x="1576316" y="1836861"/>
                </a:cubicBezTo>
                <a:cubicBezTo>
                  <a:pt x="1567218" y="1841410"/>
                  <a:pt x="1558546" y="1846937"/>
                  <a:pt x="1549021" y="1850509"/>
                </a:cubicBezTo>
                <a:cubicBezTo>
                  <a:pt x="1540239" y="1853802"/>
                  <a:pt x="1530622" y="1854367"/>
                  <a:pt x="1521725" y="1857333"/>
                </a:cubicBezTo>
                <a:cubicBezTo>
                  <a:pt x="1510105" y="1861206"/>
                  <a:pt x="1499075" y="1866679"/>
                  <a:pt x="1487606" y="1870980"/>
                </a:cubicBezTo>
                <a:cubicBezTo>
                  <a:pt x="1480871" y="1873506"/>
                  <a:pt x="1473568" y="1874587"/>
                  <a:pt x="1467134" y="1877804"/>
                </a:cubicBezTo>
                <a:cubicBezTo>
                  <a:pt x="1459798" y="1881472"/>
                  <a:pt x="1453998" y="1887784"/>
                  <a:pt x="1446662" y="1891452"/>
                </a:cubicBezTo>
                <a:cubicBezTo>
                  <a:pt x="1440229" y="1894669"/>
                  <a:pt x="1432624" y="1895059"/>
                  <a:pt x="1426191" y="1898276"/>
                </a:cubicBezTo>
                <a:cubicBezTo>
                  <a:pt x="1418855" y="1901944"/>
                  <a:pt x="1413055" y="1908256"/>
                  <a:pt x="1405719" y="1911924"/>
                </a:cubicBezTo>
                <a:cubicBezTo>
                  <a:pt x="1399286" y="1915141"/>
                  <a:pt x="1391859" y="1915915"/>
                  <a:pt x="1385248" y="1918748"/>
                </a:cubicBezTo>
                <a:cubicBezTo>
                  <a:pt x="1375898" y="1922755"/>
                  <a:pt x="1367051" y="1927846"/>
                  <a:pt x="1357952" y="1932395"/>
                </a:cubicBezTo>
                <a:cubicBezTo>
                  <a:pt x="1292648" y="1997699"/>
                  <a:pt x="1376259" y="1920192"/>
                  <a:pt x="1317009" y="1959691"/>
                </a:cubicBezTo>
                <a:cubicBezTo>
                  <a:pt x="1265895" y="1993767"/>
                  <a:pt x="1324741" y="1970761"/>
                  <a:pt x="1276065" y="1986986"/>
                </a:cubicBezTo>
                <a:cubicBezTo>
                  <a:pt x="1269241" y="1991535"/>
                  <a:pt x="1260994" y="1994462"/>
                  <a:pt x="1255594" y="2000634"/>
                </a:cubicBezTo>
                <a:cubicBezTo>
                  <a:pt x="1244793" y="2012978"/>
                  <a:pt x="1243859" y="2036390"/>
                  <a:pt x="1228298" y="2041577"/>
                </a:cubicBezTo>
                <a:lnTo>
                  <a:pt x="1207827" y="2048401"/>
                </a:lnTo>
                <a:cubicBezTo>
                  <a:pt x="1190676" y="2099855"/>
                  <a:pt x="1213811" y="2036435"/>
                  <a:pt x="1187355" y="2089345"/>
                </a:cubicBezTo>
                <a:cubicBezTo>
                  <a:pt x="1184138" y="2095778"/>
                  <a:pt x="1183748" y="2103383"/>
                  <a:pt x="1180531" y="2109816"/>
                </a:cubicBezTo>
                <a:cubicBezTo>
                  <a:pt x="1154074" y="2162728"/>
                  <a:pt x="1177211" y="2099306"/>
                  <a:pt x="1160059" y="2150759"/>
                </a:cubicBezTo>
                <a:cubicBezTo>
                  <a:pt x="1140369" y="2367364"/>
                  <a:pt x="1151318" y="2229214"/>
                  <a:pt x="1139588" y="2416891"/>
                </a:cubicBezTo>
                <a:cubicBezTo>
                  <a:pt x="1137455" y="2451019"/>
                  <a:pt x="1138097" y="2485472"/>
                  <a:pt x="1132764" y="2519249"/>
                </a:cubicBezTo>
                <a:cubicBezTo>
                  <a:pt x="1131177" y="2529297"/>
                  <a:pt x="1123123" y="2537195"/>
                  <a:pt x="1119116" y="2546545"/>
                </a:cubicBezTo>
                <a:cubicBezTo>
                  <a:pt x="1067654" y="2666619"/>
                  <a:pt x="1164220" y="2456335"/>
                  <a:pt x="1098645" y="2587488"/>
                </a:cubicBezTo>
                <a:cubicBezTo>
                  <a:pt x="1095428" y="2593921"/>
                  <a:pt x="1095038" y="2601526"/>
                  <a:pt x="1091821" y="2607959"/>
                </a:cubicBezTo>
                <a:cubicBezTo>
                  <a:pt x="1065365" y="2660869"/>
                  <a:pt x="1088500" y="2597449"/>
                  <a:pt x="1071349" y="2648903"/>
                </a:cubicBezTo>
                <a:cubicBezTo>
                  <a:pt x="1057701" y="2644354"/>
                  <a:pt x="1043763" y="2640598"/>
                  <a:pt x="1030406" y="2635255"/>
                </a:cubicBezTo>
                <a:cubicBezTo>
                  <a:pt x="1019033" y="2630706"/>
                  <a:pt x="1007907" y="2625481"/>
                  <a:pt x="996286" y="2621607"/>
                </a:cubicBezTo>
                <a:cubicBezTo>
                  <a:pt x="987389" y="2618641"/>
                  <a:pt x="977772" y="2618076"/>
                  <a:pt x="968991" y="2614783"/>
                </a:cubicBezTo>
                <a:cubicBezTo>
                  <a:pt x="959466" y="2611211"/>
                  <a:pt x="951045" y="2605143"/>
                  <a:pt x="941695" y="2601136"/>
                </a:cubicBezTo>
                <a:cubicBezTo>
                  <a:pt x="935084" y="2598303"/>
                  <a:pt x="927657" y="2597529"/>
                  <a:pt x="921224" y="2594312"/>
                </a:cubicBezTo>
                <a:cubicBezTo>
                  <a:pt x="913888" y="2590644"/>
                  <a:pt x="908431" y="2583544"/>
                  <a:pt x="900752" y="2580664"/>
                </a:cubicBezTo>
                <a:cubicBezTo>
                  <a:pt x="889892" y="2576592"/>
                  <a:pt x="878006" y="2576115"/>
                  <a:pt x="866633" y="2573840"/>
                </a:cubicBezTo>
                <a:cubicBezTo>
                  <a:pt x="857534" y="2569291"/>
                  <a:pt x="848782" y="2563970"/>
                  <a:pt x="839337" y="2560192"/>
                </a:cubicBezTo>
                <a:cubicBezTo>
                  <a:pt x="825980" y="2554849"/>
                  <a:pt x="798394" y="2546545"/>
                  <a:pt x="798394" y="2546545"/>
                </a:cubicBezTo>
                <a:cubicBezTo>
                  <a:pt x="790131" y="2521757"/>
                  <a:pt x="787021" y="2536309"/>
                  <a:pt x="771098" y="252607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/>
          <p:cNvSpPr/>
          <p:nvPr/>
        </p:nvSpPr>
        <p:spPr>
          <a:xfrm>
            <a:off x="6805876" y="3878009"/>
            <a:ext cx="437840" cy="688034"/>
          </a:xfrm>
          <a:custGeom>
            <a:avLst/>
            <a:gdLst>
              <a:gd name="connsiteX0" fmla="*/ 137011 w 437840"/>
              <a:gd name="connsiteY0" fmla="*/ 26807 h 688034"/>
              <a:gd name="connsiteX1" fmla="*/ 151904 w 437840"/>
              <a:gd name="connsiteY1" fmla="*/ 11914 h 688034"/>
              <a:gd name="connsiteX2" fmla="*/ 160839 w 437840"/>
              <a:gd name="connsiteY2" fmla="*/ 8936 h 688034"/>
              <a:gd name="connsiteX3" fmla="*/ 181689 w 437840"/>
              <a:gd name="connsiteY3" fmla="*/ 0 h 688034"/>
              <a:gd name="connsiteX4" fmla="*/ 211474 w 437840"/>
              <a:gd name="connsiteY4" fmla="*/ 5957 h 688034"/>
              <a:gd name="connsiteX5" fmla="*/ 220409 w 437840"/>
              <a:gd name="connsiteY5" fmla="*/ 8936 h 688034"/>
              <a:gd name="connsiteX6" fmla="*/ 238280 w 437840"/>
              <a:gd name="connsiteY6" fmla="*/ 23828 h 688034"/>
              <a:gd name="connsiteX7" fmla="*/ 247216 w 437840"/>
              <a:gd name="connsiteY7" fmla="*/ 26807 h 688034"/>
              <a:gd name="connsiteX8" fmla="*/ 256151 w 437840"/>
              <a:gd name="connsiteY8" fmla="*/ 44678 h 688034"/>
              <a:gd name="connsiteX9" fmla="*/ 265087 w 437840"/>
              <a:gd name="connsiteY9" fmla="*/ 47656 h 688034"/>
              <a:gd name="connsiteX10" fmla="*/ 277001 w 437840"/>
              <a:gd name="connsiteY10" fmla="*/ 74463 h 688034"/>
              <a:gd name="connsiteX11" fmla="*/ 288915 w 437840"/>
              <a:gd name="connsiteY11" fmla="*/ 80420 h 688034"/>
              <a:gd name="connsiteX12" fmla="*/ 297850 w 437840"/>
              <a:gd name="connsiteY12" fmla="*/ 83398 h 688034"/>
              <a:gd name="connsiteX13" fmla="*/ 303807 w 437840"/>
              <a:gd name="connsiteY13" fmla="*/ 92334 h 688034"/>
              <a:gd name="connsiteX14" fmla="*/ 312743 w 437840"/>
              <a:gd name="connsiteY14" fmla="*/ 101269 h 688034"/>
              <a:gd name="connsiteX15" fmla="*/ 324657 w 437840"/>
              <a:gd name="connsiteY15" fmla="*/ 113183 h 688034"/>
              <a:gd name="connsiteX16" fmla="*/ 327635 w 437840"/>
              <a:gd name="connsiteY16" fmla="*/ 122119 h 688034"/>
              <a:gd name="connsiteX17" fmla="*/ 336571 w 437840"/>
              <a:gd name="connsiteY17" fmla="*/ 139990 h 688034"/>
              <a:gd name="connsiteX18" fmla="*/ 333592 w 437840"/>
              <a:gd name="connsiteY18" fmla="*/ 175732 h 688034"/>
              <a:gd name="connsiteX19" fmla="*/ 342528 w 437840"/>
              <a:gd name="connsiteY19" fmla="*/ 178710 h 688034"/>
              <a:gd name="connsiteX20" fmla="*/ 360399 w 437840"/>
              <a:gd name="connsiteY20" fmla="*/ 187646 h 688034"/>
              <a:gd name="connsiteX21" fmla="*/ 369334 w 437840"/>
              <a:gd name="connsiteY21" fmla="*/ 193603 h 688034"/>
              <a:gd name="connsiteX22" fmla="*/ 390184 w 437840"/>
              <a:gd name="connsiteY22" fmla="*/ 199560 h 688034"/>
              <a:gd name="connsiteX23" fmla="*/ 399119 w 437840"/>
              <a:gd name="connsiteY23" fmla="*/ 205517 h 688034"/>
              <a:gd name="connsiteX24" fmla="*/ 402098 w 437840"/>
              <a:gd name="connsiteY24" fmla="*/ 214452 h 688034"/>
              <a:gd name="connsiteX25" fmla="*/ 408055 w 437840"/>
              <a:gd name="connsiteY25" fmla="*/ 223388 h 688034"/>
              <a:gd name="connsiteX26" fmla="*/ 411033 w 437840"/>
              <a:gd name="connsiteY26" fmla="*/ 241259 h 688034"/>
              <a:gd name="connsiteX27" fmla="*/ 416990 w 437840"/>
              <a:gd name="connsiteY27" fmla="*/ 253173 h 688034"/>
              <a:gd name="connsiteX28" fmla="*/ 422947 w 437840"/>
              <a:gd name="connsiteY28" fmla="*/ 271044 h 688034"/>
              <a:gd name="connsiteX29" fmla="*/ 428904 w 437840"/>
              <a:gd name="connsiteY29" fmla="*/ 279979 h 688034"/>
              <a:gd name="connsiteX30" fmla="*/ 431883 w 437840"/>
              <a:gd name="connsiteY30" fmla="*/ 288915 h 688034"/>
              <a:gd name="connsiteX31" fmla="*/ 437840 w 437840"/>
              <a:gd name="connsiteY31" fmla="*/ 300829 h 688034"/>
              <a:gd name="connsiteX32" fmla="*/ 431883 w 437840"/>
              <a:gd name="connsiteY32" fmla="*/ 321678 h 688034"/>
              <a:gd name="connsiteX33" fmla="*/ 425926 w 437840"/>
              <a:gd name="connsiteY33" fmla="*/ 330614 h 688034"/>
              <a:gd name="connsiteX34" fmla="*/ 419969 w 437840"/>
              <a:gd name="connsiteY34" fmla="*/ 357420 h 688034"/>
              <a:gd name="connsiteX35" fmla="*/ 414012 w 437840"/>
              <a:gd name="connsiteY35" fmla="*/ 366356 h 688034"/>
              <a:gd name="connsiteX36" fmla="*/ 405076 w 437840"/>
              <a:gd name="connsiteY36" fmla="*/ 431883 h 688034"/>
              <a:gd name="connsiteX37" fmla="*/ 411033 w 437840"/>
              <a:gd name="connsiteY37" fmla="*/ 473582 h 688034"/>
              <a:gd name="connsiteX38" fmla="*/ 419969 w 437840"/>
              <a:gd name="connsiteY38" fmla="*/ 509324 h 688034"/>
              <a:gd name="connsiteX39" fmla="*/ 422947 w 437840"/>
              <a:gd name="connsiteY39" fmla="*/ 527195 h 688034"/>
              <a:gd name="connsiteX40" fmla="*/ 422947 w 437840"/>
              <a:gd name="connsiteY40" fmla="*/ 598679 h 688034"/>
              <a:gd name="connsiteX41" fmla="*/ 419969 w 437840"/>
              <a:gd name="connsiteY41" fmla="*/ 607614 h 688034"/>
              <a:gd name="connsiteX42" fmla="*/ 411033 w 437840"/>
              <a:gd name="connsiteY42" fmla="*/ 613571 h 688034"/>
              <a:gd name="connsiteX43" fmla="*/ 396141 w 437840"/>
              <a:gd name="connsiteY43" fmla="*/ 625485 h 688034"/>
              <a:gd name="connsiteX44" fmla="*/ 387205 w 437840"/>
              <a:gd name="connsiteY44" fmla="*/ 631442 h 688034"/>
              <a:gd name="connsiteX45" fmla="*/ 378270 w 437840"/>
              <a:gd name="connsiteY45" fmla="*/ 634421 h 688034"/>
              <a:gd name="connsiteX46" fmla="*/ 366356 w 437840"/>
              <a:gd name="connsiteY46" fmla="*/ 640378 h 688034"/>
              <a:gd name="connsiteX47" fmla="*/ 339549 w 437840"/>
              <a:gd name="connsiteY47" fmla="*/ 652292 h 688034"/>
              <a:gd name="connsiteX48" fmla="*/ 336571 w 437840"/>
              <a:gd name="connsiteY48" fmla="*/ 661227 h 688034"/>
              <a:gd name="connsiteX49" fmla="*/ 315721 w 437840"/>
              <a:gd name="connsiteY49" fmla="*/ 688034 h 688034"/>
              <a:gd name="connsiteX50" fmla="*/ 309764 w 437840"/>
              <a:gd name="connsiteY50" fmla="*/ 676120 h 688034"/>
              <a:gd name="connsiteX51" fmla="*/ 300829 w 437840"/>
              <a:gd name="connsiteY51" fmla="*/ 658249 h 688034"/>
              <a:gd name="connsiteX52" fmla="*/ 288915 w 437840"/>
              <a:gd name="connsiteY52" fmla="*/ 655270 h 688034"/>
              <a:gd name="connsiteX53" fmla="*/ 279979 w 437840"/>
              <a:gd name="connsiteY53" fmla="*/ 649313 h 688034"/>
              <a:gd name="connsiteX54" fmla="*/ 250194 w 437840"/>
              <a:gd name="connsiteY54" fmla="*/ 637399 h 688034"/>
              <a:gd name="connsiteX55" fmla="*/ 235302 w 437840"/>
              <a:gd name="connsiteY55" fmla="*/ 616550 h 688034"/>
              <a:gd name="connsiteX56" fmla="*/ 232323 w 437840"/>
              <a:gd name="connsiteY56" fmla="*/ 607614 h 688034"/>
              <a:gd name="connsiteX57" fmla="*/ 214452 w 437840"/>
              <a:gd name="connsiteY57" fmla="*/ 595700 h 688034"/>
              <a:gd name="connsiteX58" fmla="*/ 175732 w 437840"/>
              <a:gd name="connsiteY58" fmla="*/ 586765 h 688034"/>
              <a:gd name="connsiteX59" fmla="*/ 166796 w 437840"/>
              <a:gd name="connsiteY59" fmla="*/ 580808 h 688034"/>
              <a:gd name="connsiteX60" fmla="*/ 154882 w 437840"/>
              <a:gd name="connsiteY60" fmla="*/ 568894 h 688034"/>
              <a:gd name="connsiteX61" fmla="*/ 148925 w 437840"/>
              <a:gd name="connsiteY61" fmla="*/ 533152 h 688034"/>
              <a:gd name="connsiteX62" fmla="*/ 145947 w 437840"/>
              <a:gd name="connsiteY62" fmla="*/ 524216 h 688034"/>
              <a:gd name="connsiteX63" fmla="*/ 137011 w 437840"/>
              <a:gd name="connsiteY63" fmla="*/ 521238 h 688034"/>
              <a:gd name="connsiteX64" fmla="*/ 128076 w 437840"/>
              <a:gd name="connsiteY64" fmla="*/ 515281 h 688034"/>
              <a:gd name="connsiteX65" fmla="*/ 119140 w 437840"/>
              <a:gd name="connsiteY65" fmla="*/ 512302 h 688034"/>
              <a:gd name="connsiteX66" fmla="*/ 116162 w 437840"/>
              <a:gd name="connsiteY66" fmla="*/ 503367 h 688034"/>
              <a:gd name="connsiteX67" fmla="*/ 122119 w 437840"/>
              <a:gd name="connsiteY67" fmla="*/ 491453 h 688034"/>
              <a:gd name="connsiteX68" fmla="*/ 125097 w 437840"/>
              <a:gd name="connsiteY68" fmla="*/ 482517 h 688034"/>
              <a:gd name="connsiteX69" fmla="*/ 116162 w 437840"/>
              <a:gd name="connsiteY69" fmla="*/ 476560 h 688034"/>
              <a:gd name="connsiteX70" fmla="*/ 98291 w 437840"/>
              <a:gd name="connsiteY70" fmla="*/ 479539 h 688034"/>
              <a:gd name="connsiteX71" fmla="*/ 92334 w 437840"/>
              <a:gd name="connsiteY71" fmla="*/ 488474 h 688034"/>
              <a:gd name="connsiteX72" fmla="*/ 74463 w 437840"/>
              <a:gd name="connsiteY72" fmla="*/ 485496 h 688034"/>
              <a:gd name="connsiteX73" fmla="*/ 71484 w 437840"/>
              <a:gd name="connsiteY73" fmla="*/ 473582 h 688034"/>
              <a:gd name="connsiteX74" fmla="*/ 68506 w 437840"/>
              <a:gd name="connsiteY74" fmla="*/ 455711 h 688034"/>
              <a:gd name="connsiteX75" fmla="*/ 62549 w 437840"/>
              <a:gd name="connsiteY75" fmla="*/ 446775 h 688034"/>
              <a:gd name="connsiteX76" fmla="*/ 59570 w 437840"/>
              <a:gd name="connsiteY76" fmla="*/ 434861 h 688034"/>
              <a:gd name="connsiteX77" fmla="*/ 53613 w 437840"/>
              <a:gd name="connsiteY77" fmla="*/ 425926 h 688034"/>
              <a:gd name="connsiteX78" fmla="*/ 50635 w 437840"/>
              <a:gd name="connsiteY78" fmla="*/ 416990 h 688034"/>
              <a:gd name="connsiteX79" fmla="*/ 41699 w 437840"/>
              <a:gd name="connsiteY79" fmla="*/ 399119 h 688034"/>
              <a:gd name="connsiteX80" fmla="*/ 47656 w 437840"/>
              <a:gd name="connsiteY80" fmla="*/ 354442 h 688034"/>
              <a:gd name="connsiteX81" fmla="*/ 56592 w 437840"/>
              <a:gd name="connsiteY81" fmla="*/ 351463 h 688034"/>
              <a:gd name="connsiteX82" fmla="*/ 62549 w 437840"/>
              <a:gd name="connsiteY82" fmla="*/ 342528 h 688034"/>
              <a:gd name="connsiteX83" fmla="*/ 59570 w 437840"/>
              <a:gd name="connsiteY83" fmla="*/ 324657 h 688034"/>
              <a:gd name="connsiteX84" fmla="*/ 53613 w 437840"/>
              <a:gd name="connsiteY84" fmla="*/ 315721 h 688034"/>
              <a:gd name="connsiteX85" fmla="*/ 50635 w 437840"/>
              <a:gd name="connsiteY85" fmla="*/ 306786 h 688034"/>
              <a:gd name="connsiteX86" fmla="*/ 44678 w 437840"/>
              <a:gd name="connsiteY86" fmla="*/ 285936 h 688034"/>
              <a:gd name="connsiteX87" fmla="*/ 35742 w 437840"/>
              <a:gd name="connsiteY87" fmla="*/ 279979 h 688034"/>
              <a:gd name="connsiteX88" fmla="*/ 0 w 437840"/>
              <a:gd name="connsiteY88" fmla="*/ 277001 h 688034"/>
              <a:gd name="connsiteX89" fmla="*/ 20850 w 437840"/>
              <a:gd name="connsiteY89" fmla="*/ 265087 h 688034"/>
              <a:gd name="connsiteX90" fmla="*/ 32764 w 437840"/>
              <a:gd name="connsiteY90" fmla="*/ 250194 h 688034"/>
              <a:gd name="connsiteX91" fmla="*/ 44678 w 437840"/>
              <a:gd name="connsiteY91" fmla="*/ 232323 h 688034"/>
              <a:gd name="connsiteX92" fmla="*/ 53613 w 437840"/>
              <a:gd name="connsiteY92" fmla="*/ 223388 h 688034"/>
              <a:gd name="connsiteX93" fmla="*/ 62549 w 437840"/>
              <a:gd name="connsiteY93" fmla="*/ 202538 h 688034"/>
              <a:gd name="connsiteX94" fmla="*/ 56592 w 437840"/>
              <a:gd name="connsiteY94" fmla="*/ 193603 h 688034"/>
              <a:gd name="connsiteX95" fmla="*/ 41699 w 437840"/>
              <a:gd name="connsiteY95" fmla="*/ 190624 h 688034"/>
              <a:gd name="connsiteX96" fmla="*/ 53613 w 437840"/>
              <a:gd name="connsiteY96" fmla="*/ 137011 h 688034"/>
              <a:gd name="connsiteX97" fmla="*/ 62549 w 437840"/>
              <a:gd name="connsiteY97" fmla="*/ 134033 h 688034"/>
              <a:gd name="connsiteX98" fmla="*/ 53613 w 437840"/>
              <a:gd name="connsiteY98" fmla="*/ 98291 h 688034"/>
              <a:gd name="connsiteX99" fmla="*/ 59570 w 437840"/>
              <a:gd name="connsiteY99" fmla="*/ 68506 h 688034"/>
              <a:gd name="connsiteX100" fmla="*/ 86377 w 437840"/>
              <a:gd name="connsiteY100" fmla="*/ 65527 h 688034"/>
              <a:gd name="connsiteX101" fmla="*/ 98291 w 437840"/>
              <a:gd name="connsiteY101" fmla="*/ 59570 h 688034"/>
              <a:gd name="connsiteX102" fmla="*/ 101269 w 437840"/>
              <a:gd name="connsiteY102" fmla="*/ 50635 h 688034"/>
              <a:gd name="connsiteX103" fmla="*/ 110205 w 437840"/>
              <a:gd name="connsiteY103" fmla="*/ 47656 h 688034"/>
              <a:gd name="connsiteX104" fmla="*/ 137011 w 437840"/>
              <a:gd name="connsiteY104" fmla="*/ 26807 h 68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437840" h="688034">
                <a:moveTo>
                  <a:pt x="137011" y="26807"/>
                </a:moveTo>
                <a:cubicBezTo>
                  <a:pt x="143961" y="20850"/>
                  <a:pt x="146287" y="16126"/>
                  <a:pt x="151904" y="11914"/>
                </a:cubicBezTo>
                <a:cubicBezTo>
                  <a:pt x="154416" y="10030"/>
                  <a:pt x="158031" y="10340"/>
                  <a:pt x="160839" y="8936"/>
                </a:cubicBezTo>
                <a:cubicBezTo>
                  <a:pt x="181411" y="-1349"/>
                  <a:pt x="156891" y="6201"/>
                  <a:pt x="181689" y="0"/>
                </a:cubicBezTo>
                <a:cubicBezTo>
                  <a:pt x="191617" y="1986"/>
                  <a:pt x="201608" y="3680"/>
                  <a:pt x="211474" y="5957"/>
                </a:cubicBezTo>
                <a:cubicBezTo>
                  <a:pt x="214533" y="6663"/>
                  <a:pt x="217601" y="7532"/>
                  <a:pt x="220409" y="8936"/>
                </a:cubicBezTo>
                <a:cubicBezTo>
                  <a:pt x="239906" y="18685"/>
                  <a:pt x="218511" y="10649"/>
                  <a:pt x="238280" y="23828"/>
                </a:cubicBezTo>
                <a:cubicBezTo>
                  <a:pt x="240892" y="25570"/>
                  <a:pt x="244237" y="25814"/>
                  <a:pt x="247216" y="26807"/>
                </a:cubicBezTo>
                <a:cubicBezTo>
                  <a:pt x="249178" y="32693"/>
                  <a:pt x="250902" y="40479"/>
                  <a:pt x="256151" y="44678"/>
                </a:cubicBezTo>
                <a:cubicBezTo>
                  <a:pt x="258603" y="46639"/>
                  <a:pt x="262108" y="46663"/>
                  <a:pt x="265087" y="47656"/>
                </a:cubicBezTo>
                <a:cubicBezTo>
                  <a:pt x="267081" y="53637"/>
                  <a:pt x="270466" y="69017"/>
                  <a:pt x="277001" y="74463"/>
                </a:cubicBezTo>
                <a:cubicBezTo>
                  <a:pt x="280412" y="77306"/>
                  <a:pt x="284834" y="78671"/>
                  <a:pt x="288915" y="80420"/>
                </a:cubicBezTo>
                <a:cubicBezTo>
                  <a:pt x="291801" y="81657"/>
                  <a:pt x="294872" y="82405"/>
                  <a:pt x="297850" y="83398"/>
                </a:cubicBezTo>
                <a:cubicBezTo>
                  <a:pt x="299836" y="86377"/>
                  <a:pt x="301515" y="89584"/>
                  <a:pt x="303807" y="92334"/>
                </a:cubicBezTo>
                <a:cubicBezTo>
                  <a:pt x="306504" y="95570"/>
                  <a:pt x="310406" y="97764"/>
                  <a:pt x="312743" y="101269"/>
                </a:cubicBezTo>
                <a:cubicBezTo>
                  <a:pt x="321821" y="114886"/>
                  <a:pt x="307635" y="107510"/>
                  <a:pt x="324657" y="113183"/>
                </a:cubicBezTo>
                <a:cubicBezTo>
                  <a:pt x="325650" y="116162"/>
                  <a:pt x="326231" y="119311"/>
                  <a:pt x="327635" y="122119"/>
                </a:cubicBezTo>
                <a:cubicBezTo>
                  <a:pt x="339186" y="145223"/>
                  <a:pt x="329081" y="117521"/>
                  <a:pt x="336571" y="139990"/>
                </a:cubicBezTo>
                <a:cubicBezTo>
                  <a:pt x="336160" y="141839"/>
                  <a:pt x="325584" y="167724"/>
                  <a:pt x="333592" y="175732"/>
                </a:cubicBezTo>
                <a:cubicBezTo>
                  <a:pt x="335812" y="177952"/>
                  <a:pt x="339549" y="177717"/>
                  <a:pt x="342528" y="178710"/>
                </a:cubicBezTo>
                <a:cubicBezTo>
                  <a:pt x="368133" y="195781"/>
                  <a:pt x="335737" y="175314"/>
                  <a:pt x="360399" y="187646"/>
                </a:cubicBezTo>
                <a:cubicBezTo>
                  <a:pt x="363601" y="189247"/>
                  <a:pt x="366044" y="192193"/>
                  <a:pt x="369334" y="193603"/>
                </a:cubicBezTo>
                <a:cubicBezTo>
                  <a:pt x="382706" y="199334"/>
                  <a:pt x="378583" y="193759"/>
                  <a:pt x="390184" y="199560"/>
                </a:cubicBezTo>
                <a:cubicBezTo>
                  <a:pt x="393386" y="201161"/>
                  <a:pt x="396141" y="203531"/>
                  <a:pt x="399119" y="205517"/>
                </a:cubicBezTo>
                <a:cubicBezTo>
                  <a:pt x="400112" y="208495"/>
                  <a:pt x="400694" y="211644"/>
                  <a:pt x="402098" y="214452"/>
                </a:cubicBezTo>
                <a:cubicBezTo>
                  <a:pt x="403699" y="217654"/>
                  <a:pt x="406923" y="219992"/>
                  <a:pt x="408055" y="223388"/>
                </a:cubicBezTo>
                <a:cubicBezTo>
                  <a:pt x="409965" y="229117"/>
                  <a:pt x="409298" y="235475"/>
                  <a:pt x="411033" y="241259"/>
                </a:cubicBezTo>
                <a:cubicBezTo>
                  <a:pt x="412309" y="245512"/>
                  <a:pt x="415341" y="249050"/>
                  <a:pt x="416990" y="253173"/>
                </a:cubicBezTo>
                <a:cubicBezTo>
                  <a:pt x="419322" y="259003"/>
                  <a:pt x="419464" y="265819"/>
                  <a:pt x="422947" y="271044"/>
                </a:cubicBezTo>
                <a:cubicBezTo>
                  <a:pt x="424933" y="274022"/>
                  <a:pt x="427303" y="276777"/>
                  <a:pt x="428904" y="279979"/>
                </a:cubicBezTo>
                <a:cubicBezTo>
                  <a:pt x="430308" y="282787"/>
                  <a:pt x="430646" y="286029"/>
                  <a:pt x="431883" y="288915"/>
                </a:cubicBezTo>
                <a:cubicBezTo>
                  <a:pt x="433632" y="292996"/>
                  <a:pt x="435854" y="296858"/>
                  <a:pt x="437840" y="300829"/>
                </a:cubicBezTo>
                <a:cubicBezTo>
                  <a:pt x="436887" y="304642"/>
                  <a:pt x="434018" y="317408"/>
                  <a:pt x="431883" y="321678"/>
                </a:cubicBezTo>
                <a:cubicBezTo>
                  <a:pt x="430282" y="324880"/>
                  <a:pt x="427912" y="327635"/>
                  <a:pt x="425926" y="330614"/>
                </a:cubicBezTo>
                <a:cubicBezTo>
                  <a:pt x="425397" y="333258"/>
                  <a:pt x="421544" y="353744"/>
                  <a:pt x="419969" y="357420"/>
                </a:cubicBezTo>
                <a:cubicBezTo>
                  <a:pt x="418559" y="360710"/>
                  <a:pt x="415998" y="363377"/>
                  <a:pt x="414012" y="366356"/>
                </a:cubicBezTo>
                <a:cubicBezTo>
                  <a:pt x="410677" y="386360"/>
                  <a:pt x="405747" y="414440"/>
                  <a:pt x="405076" y="431883"/>
                </a:cubicBezTo>
                <a:cubicBezTo>
                  <a:pt x="404299" y="452080"/>
                  <a:pt x="407343" y="457593"/>
                  <a:pt x="411033" y="473582"/>
                </a:cubicBezTo>
                <a:cubicBezTo>
                  <a:pt x="418499" y="505937"/>
                  <a:pt x="413811" y="490852"/>
                  <a:pt x="419969" y="509324"/>
                </a:cubicBezTo>
                <a:cubicBezTo>
                  <a:pt x="420962" y="515281"/>
                  <a:pt x="422051" y="521223"/>
                  <a:pt x="422947" y="527195"/>
                </a:cubicBezTo>
                <a:cubicBezTo>
                  <a:pt x="428092" y="561495"/>
                  <a:pt x="433276" y="567689"/>
                  <a:pt x="422947" y="598679"/>
                </a:cubicBezTo>
                <a:cubicBezTo>
                  <a:pt x="421954" y="601657"/>
                  <a:pt x="421930" y="605163"/>
                  <a:pt x="419969" y="607614"/>
                </a:cubicBezTo>
                <a:cubicBezTo>
                  <a:pt x="417733" y="610409"/>
                  <a:pt x="414012" y="611585"/>
                  <a:pt x="411033" y="613571"/>
                </a:cubicBezTo>
                <a:cubicBezTo>
                  <a:pt x="400991" y="628634"/>
                  <a:pt x="410527" y="618292"/>
                  <a:pt x="396141" y="625485"/>
                </a:cubicBezTo>
                <a:cubicBezTo>
                  <a:pt x="392939" y="627086"/>
                  <a:pt x="390407" y="629841"/>
                  <a:pt x="387205" y="631442"/>
                </a:cubicBezTo>
                <a:cubicBezTo>
                  <a:pt x="384397" y="632846"/>
                  <a:pt x="381156" y="633184"/>
                  <a:pt x="378270" y="634421"/>
                </a:cubicBezTo>
                <a:cubicBezTo>
                  <a:pt x="374189" y="636170"/>
                  <a:pt x="370479" y="638729"/>
                  <a:pt x="366356" y="640378"/>
                </a:cubicBezTo>
                <a:cubicBezTo>
                  <a:pt x="339771" y="651012"/>
                  <a:pt x="356741" y="640831"/>
                  <a:pt x="339549" y="652292"/>
                </a:cubicBezTo>
                <a:cubicBezTo>
                  <a:pt x="338556" y="655270"/>
                  <a:pt x="338096" y="658483"/>
                  <a:pt x="336571" y="661227"/>
                </a:cubicBezTo>
                <a:cubicBezTo>
                  <a:pt x="327665" y="677259"/>
                  <a:pt x="326575" y="677180"/>
                  <a:pt x="315721" y="688034"/>
                </a:cubicBezTo>
                <a:cubicBezTo>
                  <a:pt x="313735" y="684063"/>
                  <a:pt x="311513" y="680201"/>
                  <a:pt x="309764" y="676120"/>
                </a:cubicBezTo>
                <a:cubicBezTo>
                  <a:pt x="307385" y="670569"/>
                  <a:pt x="306554" y="662066"/>
                  <a:pt x="300829" y="658249"/>
                </a:cubicBezTo>
                <a:cubicBezTo>
                  <a:pt x="297423" y="655978"/>
                  <a:pt x="292886" y="656263"/>
                  <a:pt x="288915" y="655270"/>
                </a:cubicBezTo>
                <a:cubicBezTo>
                  <a:pt x="285936" y="653284"/>
                  <a:pt x="283250" y="650767"/>
                  <a:pt x="279979" y="649313"/>
                </a:cubicBezTo>
                <a:cubicBezTo>
                  <a:pt x="268490" y="644207"/>
                  <a:pt x="260233" y="644570"/>
                  <a:pt x="250194" y="637399"/>
                </a:cubicBezTo>
                <a:cubicBezTo>
                  <a:pt x="241781" y="631390"/>
                  <a:pt x="239282" y="625837"/>
                  <a:pt x="235302" y="616550"/>
                </a:cubicBezTo>
                <a:cubicBezTo>
                  <a:pt x="234065" y="613664"/>
                  <a:pt x="234543" y="609834"/>
                  <a:pt x="232323" y="607614"/>
                </a:cubicBezTo>
                <a:cubicBezTo>
                  <a:pt x="227261" y="602552"/>
                  <a:pt x="220409" y="599671"/>
                  <a:pt x="214452" y="595700"/>
                </a:cubicBezTo>
                <a:cubicBezTo>
                  <a:pt x="197214" y="584208"/>
                  <a:pt x="209081" y="590099"/>
                  <a:pt x="175732" y="586765"/>
                </a:cubicBezTo>
                <a:cubicBezTo>
                  <a:pt x="172753" y="584779"/>
                  <a:pt x="169032" y="583603"/>
                  <a:pt x="166796" y="580808"/>
                </a:cubicBezTo>
                <a:cubicBezTo>
                  <a:pt x="155243" y="566367"/>
                  <a:pt x="174379" y="575391"/>
                  <a:pt x="154882" y="568894"/>
                </a:cubicBezTo>
                <a:cubicBezTo>
                  <a:pt x="152896" y="556980"/>
                  <a:pt x="151294" y="544996"/>
                  <a:pt x="148925" y="533152"/>
                </a:cubicBezTo>
                <a:cubicBezTo>
                  <a:pt x="148309" y="530073"/>
                  <a:pt x="148167" y="526436"/>
                  <a:pt x="145947" y="524216"/>
                </a:cubicBezTo>
                <a:cubicBezTo>
                  <a:pt x="143727" y="521996"/>
                  <a:pt x="139990" y="522231"/>
                  <a:pt x="137011" y="521238"/>
                </a:cubicBezTo>
                <a:cubicBezTo>
                  <a:pt x="134033" y="519252"/>
                  <a:pt x="131278" y="516882"/>
                  <a:pt x="128076" y="515281"/>
                </a:cubicBezTo>
                <a:cubicBezTo>
                  <a:pt x="125268" y="513877"/>
                  <a:pt x="121360" y="514522"/>
                  <a:pt x="119140" y="512302"/>
                </a:cubicBezTo>
                <a:cubicBezTo>
                  <a:pt x="116920" y="510082"/>
                  <a:pt x="117155" y="506345"/>
                  <a:pt x="116162" y="503367"/>
                </a:cubicBezTo>
                <a:cubicBezTo>
                  <a:pt x="118148" y="499396"/>
                  <a:pt x="120370" y="495534"/>
                  <a:pt x="122119" y="491453"/>
                </a:cubicBezTo>
                <a:cubicBezTo>
                  <a:pt x="123356" y="488567"/>
                  <a:pt x="126263" y="485432"/>
                  <a:pt x="125097" y="482517"/>
                </a:cubicBezTo>
                <a:cubicBezTo>
                  <a:pt x="123768" y="479193"/>
                  <a:pt x="119140" y="478546"/>
                  <a:pt x="116162" y="476560"/>
                </a:cubicBezTo>
                <a:cubicBezTo>
                  <a:pt x="110205" y="477553"/>
                  <a:pt x="103693" y="476838"/>
                  <a:pt x="98291" y="479539"/>
                </a:cubicBezTo>
                <a:cubicBezTo>
                  <a:pt x="95089" y="481140"/>
                  <a:pt x="95807" y="487606"/>
                  <a:pt x="92334" y="488474"/>
                </a:cubicBezTo>
                <a:cubicBezTo>
                  <a:pt x="86475" y="489939"/>
                  <a:pt x="80420" y="486489"/>
                  <a:pt x="74463" y="485496"/>
                </a:cubicBezTo>
                <a:cubicBezTo>
                  <a:pt x="73470" y="481525"/>
                  <a:pt x="72287" y="477596"/>
                  <a:pt x="71484" y="473582"/>
                </a:cubicBezTo>
                <a:cubicBezTo>
                  <a:pt x="70300" y="467660"/>
                  <a:pt x="70416" y="461440"/>
                  <a:pt x="68506" y="455711"/>
                </a:cubicBezTo>
                <a:cubicBezTo>
                  <a:pt x="67374" y="452315"/>
                  <a:pt x="64535" y="449754"/>
                  <a:pt x="62549" y="446775"/>
                </a:cubicBezTo>
                <a:cubicBezTo>
                  <a:pt x="61556" y="442804"/>
                  <a:pt x="61183" y="438624"/>
                  <a:pt x="59570" y="434861"/>
                </a:cubicBezTo>
                <a:cubicBezTo>
                  <a:pt x="58160" y="431571"/>
                  <a:pt x="55214" y="429128"/>
                  <a:pt x="53613" y="425926"/>
                </a:cubicBezTo>
                <a:cubicBezTo>
                  <a:pt x="52209" y="423118"/>
                  <a:pt x="52039" y="419798"/>
                  <a:pt x="50635" y="416990"/>
                </a:cubicBezTo>
                <a:cubicBezTo>
                  <a:pt x="39084" y="393886"/>
                  <a:pt x="49189" y="421588"/>
                  <a:pt x="41699" y="399119"/>
                </a:cubicBezTo>
                <a:cubicBezTo>
                  <a:pt x="43685" y="384227"/>
                  <a:pt x="43175" y="368782"/>
                  <a:pt x="47656" y="354442"/>
                </a:cubicBezTo>
                <a:cubicBezTo>
                  <a:pt x="48593" y="351445"/>
                  <a:pt x="54140" y="353424"/>
                  <a:pt x="56592" y="351463"/>
                </a:cubicBezTo>
                <a:cubicBezTo>
                  <a:pt x="59387" y="349227"/>
                  <a:pt x="60563" y="345506"/>
                  <a:pt x="62549" y="342528"/>
                </a:cubicBezTo>
                <a:cubicBezTo>
                  <a:pt x="61556" y="336571"/>
                  <a:pt x="61480" y="330386"/>
                  <a:pt x="59570" y="324657"/>
                </a:cubicBezTo>
                <a:cubicBezTo>
                  <a:pt x="58438" y="321261"/>
                  <a:pt x="55214" y="318923"/>
                  <a:pt x="53613" y="315721"/>
                </a:cubicBezTo>
                <a:cubicBezTo>
                  <a:pt x="52209" y="312913"/>
                  <a:pt x="51537" y="309793"/>
                  <a:pt x="50635" y="306786"/>
                </a:cubicBezTo>
                <a:cubicBezTo>
                  <a:pt x="48558" y="299863"/>
                  <a:pt x="48188" y="292254"/>
                  <a:pt x="44678" y="285936"/>
                </a:cubicBezTo>
                <a:cubicBezTo>
                  <a:pt x="42939" y="282807"/>
                  <a:pt x="39252" y="280681"/>
                  <a:pt x="35742" y="279979"/>
                </a:cubicBezTo>
                <a:cubicBezTo>
                  <a:pt x="24019" y="277635"/>
                  <a:pt x="11914" y="277994"/>
                  <a:pt x="0" y="277001"/>
                </a:cubicBezTo>
                <a:cubicBezTo>
                  <a:pt x="2931" y="275536"/>
                  <a:pt x="18044" y="268595"/>
                  <a:pt x="20850" y="265087"/>
                </a:cubicBezTo>
                <a:cubicBezTo>
                  <a:pt x="37292" y="244534"/>
                  <a:pt x="7155" y="267266"/>
                  <a:pt x="32764" y="250194"/>
                </a:cubicBezTo>
                <a:cubicBezTo>
                  <a:pt x="36735" y="244237"/>
                  <a:pt x="39616" y="237385"/>
                  <a:pt x="44678" y="232323"/>
                </a:cubicBezTo>
                <a:cubicBezTo>
                  <a:pt x="47656" y="229345"/>
                  <a:pt x="51165" y="226815"/>
                  <a:pt x="53613" y="223388"/>
                </a:cubicBezTo>
                <a:cubicBezTo>
                  <a:pt x="58213" y="216948"/>
                  <a:pt x="60118" y="209830"/>
                  <a:pt x="62549" y="202538"/>
                </a:cubicBezTo>
                <a:cubicBezTo>
                  <a:pt x="60563" y="199560"/>
                  <a:pt x="59700" y="195379"/>
                  <a:pt x="56592" y="193603"/>
                </a:cubicBezTo>
                <a:cubicBezTo>
                  <a:pt x="52196" y="191091"/>
                  <a:pt x="42859" y="195552"/>
                  <a:pt x="41699" y="190624"/>
                </a:cubicBezTo>
                <a:cubicBezTo>
                  <a:pt x="34713" y="160931"/>
                  <a:pt x="33726" y="146954"/>
                  <a:pt x="53613" y="137011"/>
                </a:cubicBezTo>
                <a:cubicBezTo>
                  <a:pt x="56421" y="135607"/>
                  <a:pt x="59570" y="135026"/>
                  <a:pt x="62549" y="134033"/>
                </a:cubicBezTo>
                <a:cubicBezTo>
                  <a:pt x="61988" y="132068"/>
                  <a:pt x="53257" y="103635"/>
                  <a:pt x="53613" y="98291"/>
                </a:cubicBezTo>
                <a:cubicBezTo>
                  <a:pt x="54286" y="88188"/>
                  <a:pt x="52411" y="75665"/>
                  <a:pt x="59570" y="68506"/>
                </a:cubicBezTo>
                <a:cubicBezTo>
                  <a:pt x="65927" y="62149"/>
                  <a:pt x="77441" y="66520"/>
                  <a:pt x="86377" y="65527"/>
                </a:cubicBezTo>
                <a:cubicBezTo>
                  <a:pt x="90348" y="63541"/>
                  <a:pt x="95151" y="62710"/>
                  <a:pt x="98291" y="59570"/>
                </a:cubicBezTo>
                <a:cubicBezTo>
                  <a:pt x="100511" y="57350"/>
                  <a:pt x="99049" y="52855"/>
                  <a:pt x="101269" y="50635"/>
                </a:cubicBezTo>
                <a:cubicBezTo>
                  <a:pt x="103489" y="48415"/>
                  <a:pt x="107513" y="49271"/>
                  <a:pt x="110205" y="47656"/>
                </a:cubicBezTo>
                <a:cubicBezTo>
                  <a:pt x="112613" y="46211"/>
                  <a:pt x="130061" y="32764"/>
                  <a:pt x="137011" y="26807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504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Frisbeegolf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Suomen nopeimmin kasvava urheilulaji</a:t>
            </a:r>
          </a:p>
          <a:p>
            <a:r>
              <a:rPr lang="fi-FI" dirty="0" smtClean="0"/>
              <a:t>Sopii koko perheelle, taitotasosta riippumatta</a:t>
            </a:r>
          </a:p>
          <a:p>
            <a:r>
              <a:rPr lang="fi-FI" dirty="0" smtClean="0"/>
              <a:t>Ympärivuotinen laji</a:t>
            </a:r>
          </a:p>
          <a:p>
            <a:r>
              <a:rPr lang="fi-FI" dirty="0" smtClean="0"/>
              <a:t>Edullinen investointi ja edullinen ylläpitää</a:t>
            </a:r>
          </a:p>
          <a:p>
            <a:r>
              <a:rPr lang="fi-FI" dirty="0" smtClean="0"/>
              <a:t>Aluetta voi käyttää monipuolisesti, puusto tukee</a:t>
            </a:r>
            <a:br>
              <a:rPr lang="fi-FI" dirty="0" smtClean="0"/>
            </a:br>
            <a:r>
              <a:rPr lang="fi-FI" dirty="0" smtClean="0"/>
              <a:t>turvallisuutta</a:t>
            </a:r>
          </a:p>
          <a:p>
            <a:r>
              <a:rPr lang="fi-FI" dirty="0" smtClean="0"/>
              <a:t>Lähialueen ainoa kilpailuvaatimukset täyttävä rata</a:t>
            </a:r>
          </a:p>
          <a:p>
            <a:r>
              <a:rPr lang="fi-FI" dirty="0" smtClean="0"/>
              <a:t>Ainoa loppuun asti suunniteltu kokonaisuus</a:t>
            </a:r>
          </a:p>
          <a:p>
            <a:endParaRPr lang="fi-FI" dirty="0" smtClean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17" y="3466479"/>
            <a:ext cx="1877197" cy="319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Frisbeegolf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2 eritasoista rataa, toinen harrastajille, toinen kilpatoimintaan</a:t>
            </a:r>
          </a:p>
          <a:p>
            <a:r>
              <a:rPr lang="fi-FI" dirty="0" smtClean="0"/>
              <a:t>Yht. 18-27 väylää</a:t>
            </a:r>
          </a:p>
          <a:p>
            <a:r>
              <a:rPr lang="fi-FI" dirty="0" smtClean="0"/>
              <a:t>Opastus ja viihtyvyys</a:t>
            </a:r>
          </a:p>
          <a:p>
            <a:pPr lvl="1"/>
            <a:r>
              <a:rPr lang="fi-FI" dirty="0" smtClean="0"/>
              <a:t>Ratakartat</a:t>
            </a:r>
          </a:p>
          <a:p>
            <a:pPr lvl="1"/>
            <a:r>
              <a:rPr lang="fi-FI" dirty="0" smtClean="0"/>
              <a:t>Penkit, roskikset</a:t>
            </a:r>
          </a:p>
          <a:p>
            <a:pPr lvl="1"/>
            <a:r>
              <a:rPr lang="fi-FI" dirty="0" smtClean="0"/>
              <a:t>Leirintäalueen palvelut käytettävissä</a:t>
            </a:r>
          </a:p>
          <a:p>
            <a:r>
              <a:rPr lang="fi-FI" dirty="0" smtClean="0"/>
              <a:t>Leirintäalue ylläpitää</a:t>
            </a:r>
          </a:p>
          <a:p>
            <a:pPr lvl="1"/>
            <a:r>
              <a:rPr lang="fi-FI" dirty="0" smtClean="0"/>
              <a:t>Kiekkovuokraus</a:t>
            </a:r>
          </a:p>
          <a:p>
            <a:pPr lvl="1"/>
            <a:r>
              <a:rPr lang="fi-FI" dirty="0" smtClean="0"/>
              <a:t>Ratojen kunnossapito</a:t>
            </a:r>
          </a:p>
          <a:p>
            <a:pPr lvl="1"/>
            <a:r>
              <a:rPr lang="fi-FI" dirty="0" smtClean="0"/>
              <a:t>Kilpailutoiminta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17" y="3466479"/>
            <a:ext cx="1877197" cy="319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4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Merkitys Mänttä-Vilppulalle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Lisää asuinpaikkoja</a:t>
            </a:r>
          </a:p>
          <a:p>
            <a:r>
              <a:rPr lang="fi-FI" dirty="0" smtClean="0"/>
              <a:t>Liiketoimintamahdollisuuksia</a:t>
            </a:r>
          </a:p>
          <a:p>
            <a:r>
              <a:rPr lang="fi-FI" dirty="0"/>
              <a:t>T</a:t>
            </a:r>
            <a:r>
              <a:rPr lang="fi-FI" dirty="0" smtClean="0"/>
              <a:t>ukee jo olemassa olevaa yritystoimintaa</a:t>
            </a:r>
          </a:p>
          <a:p>
            <a:r>
              <a:rPr lang="fi-FI" dirty="0" smtClean="0"/>
              <a:t>Houkuttelevat harrastusmahdollisuudet</a:t>
            </a:r>
          </a:p>
          <a:p>
            <a:r>
              <a:rPr lang="fi-FI" dirty="0" smtClean="0"/>
              <a:t>Alueen monipuolinen ja aktiivinen käyttö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144" y="4287440"/>
            <a:ext cx="1110892" cy="1889523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0501" flipH="1">
            <a:off x="9090840" y="4580220"/>
            <a:ext cx="2016452" cy="151233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7882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ntsikkaPohj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ntsikkaPohja" id="{0F911F73-DBF9-4050-8359-16A9799F71FA}" vid="{FCDBAE46-471B-4DC1-9A23-9517883BD1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LentsikkaPohja</Template>
  <TotalTime>320</TotalTime>
  <Words>224</Words>
  <Application>Microsoft Office PowerPoint</Application>
  <PresentationFormat>Laajakuva</PresentationFormat>
  <Paragraphs>71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Britannic Bold</vt:lpstr>
      <vt:lpstr>Calibri</vt:lpstr>
      <vt:lpstr>LentsikkaPohja</vt:lpstr>
      <vt:lpstr>Sassin kaupunkipuisto</vt:lpstr>
      <vt:lpstr>PowerPoint-esitys</vt:lpstr>
      <vt:lpstr>Sassin kokonaisuus</vt:lpstr>
      <vt:lpstr>Asuntorakentaminen</vt:lpstr>
      <vt:lpstr>Asuntorakentaminen</vt:lpstr>
      <vt:lpstr>Ilmailu</vt:lpstr>
      <vt:lpstr>Ilmailu</vt:lpstr>
      <vt:lpstr>Ilmailun elämykset</vt:lpstr>
      <vt:lpstr>Vapaa-aika</vt:lpstr>
      <vt:lpstr>Vapaa-aika</vt:lpstr>
      <vt:lpstr>Vapaa-aika</vt:lpstr>
      <vt:lpstr>Frisbeegolf</vt:lpstr>
      <vt:lpstr>Frisbeegolf</vt:lpstr>
      <vt:lpstr>Merkitys Mänttä-Vilppulalle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Jari</dc:creator>
  <cp:lastModifiedBy>Kirsi Sipiläinen</cp:lastModifiedBy>
  <cp:revision>30</cp:revision>
  <dcterms:created xsi:type="dcterms:W3CDTF">2016-02-18T14:12:16Z</dcterms:created>
  <dcterms:modified xsi:type="dcterms:W3CDTF">2017-11-07T08:47:36Z</dcterms:modified>
</cp:coreProperties>
</file>